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8"/>
  </p:notesMasterIdLst>
  <p:sldIdLst>
    <p:sldId id="257" r:id="rId2"/>
    <p:sldId id="256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24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40846F-51A3-47C5-AF3F-E9D3E4CFEAEE}" type="datetimeFigureOut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55012-C30F-411A-ABC9-0A093A8C63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8233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9AE2A0-4B9D-4285-BCB0-4468964D27EE}" type="datetime1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E9A9AD-7188-4110-8878-42AB966B4DF0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708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8C94-ED98-47B1-B284-F57619689A15}" type="datetime1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9A9AD-7188-4110-8878-42AB966B4D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545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1690-DA5C-4940-AD64-35BB651524C9}" type="datetime1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9A9AD-7188-4110-8878-42AB966B4D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2124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2FFD-F712-4CBF-8ADC-D499F946985B}" type="datetime1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9A9AD-7188-4110-8878-42AB966B4D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4432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C3D83-2179-4933-9F3B-76F8A1F74059}" type="datetime1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9A9AD-7188-4110-8878-42AB966B4DF0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956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133AC-5447-4C2C-9DA7-F7F7F97E8567}" type="datetime1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9A9AD-7188-4110-8878-42AB966B4D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1998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FCC7-AD09-4F42-89CC-EA4B085C585D}" type="datetime1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9A9AD-7188-4110-8878-42AB966B4D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9994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0B670-86BC-4E34-B0FE-E9F680C5AC3C}" type="datetime1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9A9AD-7188-4110-8878-42AB966B4D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7318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646D1-13B9-40E2-BF9F-310989CF9F23}" type="datetime1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9A9AD-7188-4110-8878-42AB966B4D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251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D1D0-F35B-4CE1-B639-6C0A3163CB16}" type="datetime1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9A9AD-7188-4110-8878-42AB966B4D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9822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4FF4-1200-4D95-AC7D-4855B629FF27}" type="datetime1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9A9AD-7188-4110-8878-42AB966B4D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3886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4C95A741-AA4F-40BE-89F0-FC30F0F13B43}" type="datetime1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AEE9A9AD-7188-4110-8878-42AB966B4D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0537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BB365052-5FC8-F20C-F383-4E3FB2DBEF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C9AB062-77D7-7A15-A0CD-CA5EB391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5395" y="1188134"/>
            <a:ext cx="8686896" cy="1032803"/>
          </a:xfrm>
        </p:spPr>
        <p:txBody>
          <a:bodyPr anchor="ctr">
            <a:normAutofit fontScale="90000"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動態迴圈層數堆疊操作</a:t>
            </a:r>
            <a:endParaRPr lang="zh-TW" alt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5D2C866-71B4-154C-29F5-E65E8AD28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6215" y="6393812"/>
            <a:ext cx="654963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fld>
            <a:endParaRPr lang="zh-TW" altLang="en-US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標題 1">
            <a:extLst>
              <a:ext uri="{FF2B5EF4-FFF2-40B4-BE49-F238E27FC236}">
                <a16:creationId xmlns:a16="http://schemas.microsoft.com/office/drawing/2014/main" id="{65906825-C90A-94BB-2981-EED869685848}"/>
              </a:ext>
            </a:extLst>
          </p:cNvPr>
          <p:cNvSpPr txBox="1">
            <a:spLocks/>
          </p:cNvSpPr>
          <p:nvPr/>
        </p:nvSpPr>
        <p:spPr>
          <a:xfrm>
            <a:off x="4454770" y="2045676"/>
            <a:ext cx="2950942" cy="1946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800"/>
              </a:spcBef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製作</a:t>
            </a: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DD8F79DD-2664-3675-7BFD-2C7D5A8ABB38}"/>
              </a:ext>
            </a:extLst>
          </p:cNvPr>
          <p:cNvSpPr txBox="1">
            <a:spLocks/>
          </p:cNvSpPr>
          <p:nvPr/>
        </p:nvSpPr>
        <p:spPr>
          <a:xfrm>
            <a:off x="4581135" y="3429000"/>
            <a:ext cx="3015419" cy="8264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海青工商資訊科教師</a:t>
            </a: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87E42F97-23E0-6F5B-9302-E2D5E47376A0}"/>
              </a:ext>
            </a:extLst>
          </p:cNvPr>
          <p:cNvSpPr txBox="1">
            <a:spLocks/>
          </p:cNvSpPr>
          <p:nvPr/>
        </p:nvSpPr>
        <p:spPr>
          <a:xfrm>
            <a:off x="4581134" y="3991710"/>
            <a:ext cx="3015419" cy="8264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漆家豪</a:t>
            </a:r>
          </a:p>
        </p:txBody>
      </p:sp>
    </p:spTree>
    <p:extLst>
      <p:ext uri="{BB962C8B-B14F-4D97-AF65-F5344CB8AC3E}">
        <p14:creationId xmlns:p14="http://schemas.microsoft.com/office/powerpoint/2010/main" val="1647368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45B104AB-0A68-C90C-FA20-A69B59980F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AEDBC520-A417-C1C4-6DD5-FFB5A2BEFA0F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5F91908-DCAB-EB82-2C01-118E68352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ADAF885C-162A-179D-1002-366BD7CC7631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0AD6ED06-F625-4B61-AA91-26593D595C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741882"/>
              </p:ext>
            </p:extLst>
          </p:nvPr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5D0CB2B7-7E6A-71ED-30EC-0C266A7EE1EC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AC541248-B7B7-E32F-FEA6-F9148C684BA5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A2155932-30BE-6287-68EF-6288091CF551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685EC9DB-5AE0-80B5-FCC0-5A6857830D25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EC83350F-37E9-3FF2-7C6E-446A6BDC3F64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02ED9C01-9969-CA76-A000-92EA10A95168}"/>
              </a:ext>
            </a:extLst>
          </p:cNvPr>
          <p:cNvSpPr/>
          <p:nvPr/>
        </p:nvSpPr>
        <p:spPr>
          <a:xfrm>
            <a:off x="1190762" y="3350808"/>
            <a:ext cx="1344247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384F5CF2-46DA-F168-07D8-CDC46AA8D06F}"/>
              </a:ext>
            </a:extLst>
          </p:cNvPr>
          <p:cNvSpPr/>
          <p:nvPr/>
        </p:nvSpPr>
        <p:spPr>
          <a:xfrm>
            <a:off x="9177405" y="1530926"/>
            <a:ext cx="529303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A923D829-916F-6B1C-F2C6-A2BCFA47874E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B6791E9E-FF9F-F26F-51BA-D9AE9BE9882F}"/>
              </a:ext>
            </a:extLst>
          </p:cNvPr>
          <p:cNvGraphicFramePr>
            <a:graphicFrameLocks noGrp="1"/>
          </p:cNvGraphicFramePr>
          <p:nvPr/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7" name="標題 16">
            <a:extLst>
              <a:ext uri="{FF2B5EF4-FFF2-40B4-BE49-F238E27FC236}">
                <a16:creationId xmlns:a16="http://schemas.microsoft.com/office/drawing/2014/main" id="{C3A808E2-A66E-B79B-48C9-47ACD8102F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88495846-6C98-8172-8896-1A9786DA2C29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866447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949E1622-2947-5E5D-5D07-AFE54EEBF2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AA2FCA48-F504-D9B5-83DD-D6ACF267279F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02CA6CC-5404-D5AD-9970-B76A40894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16648086-C14C-0302-EE1B-68ABB4B15E7A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C71E296E-7885-AD6E-093A-8259B27932D1}"/>
              </a:ext>
            </a:extLst>
          </p:cNvPr>
          <p:cNvGraphicFramePr>
            <a:graphicFrameLocks noGrp="1"/>
          </p:cNvGraphicFramePr>
          <p:nvPr/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21028A3A-15C3-3248-FC46-EABCE628ECBC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41BA17F8-4939-81CA-3C9A-396C95CA778C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6CF55398-0ECC-6C4C-B217-96918B907483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2F0C9394-DFE4-E246-BFA9-E93219D452F7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FE5FD6DF-8738-F0D5-F211-ADA50616DAA7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A81DADF8-D657-DBBA-876A-4731D8CCCBA8}"/>
              </a:ext>
            </a:extLst>
          </p:cNvPr>
          <p:cNvSpPr/>
          <p:nvPr/>
        </p:nvSpPr>
        <p:spPr>
          <a:xfrm>
            <a:off x="1190762" y="3567521"/>
            <a:ext cx="3410546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964D7D68-C2E0-A555-F24F-A46002ECA16B}"/>
              </a:ext>
            </a:extLst>
          </p:cNvPr>
          <p:cNvSpPr/>
          <p:nvPr/>
        </p:nvSpPr>
        <p:spPr>
          <a:xfrm>
            <a:off x="9177405" y="1530926"/>
            <a:ext cx="529303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EEA383FB-315C-3B3A-83ED-6CDF46AF617D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5DBCBB6F-0654-9B86-DE2A-D5AB6538BB9C}"/>
              </a:ext>
            </a:extLst>
          </p:cNvPr>
          <p:cNvGraphicFramePr>
            <a:graphicFrameLocks noGrp="1"/>
          </p:cNvGraphicFramePr>
          <p:nvPr/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7" name="標題 16">
            <a:extLst>
              <a:ext uri="{FF2B5EF4-FFF2-40B4-BE49-F238E27FC236}">
                <a16:creationId xmlns:a16="http://schemas.microsoft.com/office/drawing/2014/main" id="{E41AAF85-7BD9-A32C-595A-97FA1A8739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899F323B-4322-6C73-A538-DBEE0DC343EA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109741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7CB35492-214E-6039-FD2A-131864AD90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0CE6B1A3-F2B2-D527-AD83-1307650932DB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D33AA0A-8A20-97C6-74C4-8CE1222D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C7E77B41-499B-0760-2566-9726BA06F733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1F544980-3405-BE5E-1DE0-C9F508C60F27}"/>
              </a:ext>
            </a:extLst>
          </p:cNvPr>
          <p:cNvGraphicFramePr>
            <a:graphicFrameLocks noGrp="1"/>
          </p:cNvGraphicFramePr>
          <p:nvPr/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3F079BD7-046F-71FA-AE72-70B3A44DFB65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771FB521-1A37-28A2-5366-BC4E1B8DD13A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98051634-6966-F2F9-AA8D-A3C672562D7F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18306E72-719F-6550-3D86-EA572503AC40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8BC1A59C-F17C-35C3-D402-8C3BADB9C9B1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F2A1C8CF-72E9-065A-0AEC-579EFD3E12AE}"/>
              </a:ext>
            </a:extLst>
          </p:cNvPr>
          <p:cNvSpPr/>
          <p:nvPr/>
        </p:nvSpPr>
        <p:spPr>
          <a:xfrm>
            <a:off x="1153989" y="3772675"/>
            <a:ext cx="663088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326D024D-A3B4-0606-E4FF-A2A5A52EF994}"/>
              </a:ext>
            </a:extLst>
          </p:cNvPr>
          <p:cNvSpPr/>
          <p:nvPr/>
        </p:nvSpPr>
        <p:spPr>
          <a:xfrm>
            <a:off x="9177405" y="1530926"/>
            <a:ext cx="529303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9CE5C3AB-9B55-F232-958F-48C8B91A9777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CA82E62B-37E6-60D5-1C99-D58B62F2EBFD}"/>
              </a:ext>
            </a:extLst>
          </p:cNvPr>
          <p:cNvGraphicFramePr>
            <a:graphicFrameLocks noGrp="1"/>
          </p:cNvGraphicFramePr>
          <p:nvPr/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7" name="標題 16">
            <a:extLst>
              <a:ext uri="{FF2B5EF4-FFF2-40B4-BE49-F238E27FC236}">
                <a16:creationId xmlns:a16="http://schemas.microsoft.com/office/drawing/2014/main" id="{D4B890B3-2B64-C122-5D94-4AE0522196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BF740531-1C84-7E6C-80B5-DB03410D183D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148033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62AC3934-A9D7-C617-42F6-301A2FC545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212F4186-8D94-67AD-CCF0-EAC3DECC9D2A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925C6BC-7637-8280-1BBD-E95D4084C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13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87C44AA8-05BD-2C85-BEDB-0C3DF8C5A6CB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80E82596-864B-F54D-01AB-7FB77E5E0900}"/>
              </a:ext>
            </a:extLst>
          </p:cNvPr>
          <p:cNvGraphicFramePr>
            <a:graphicFrameLocks noGrp="1"/>
          </p:cNvGraphicFramePr>
          <p:nvPr/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AEAB2913-D77C-A504-C4A5-8116079B9077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B8FBF31C-D205-79AC-1E3C-5F8CFD1E24EE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342C5B02-1972-C249-740D-D73E6A66513B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0FE54663-1892-274C-5E9D-07C7307C88CB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23AB2C1F-246D-E3E8-986E-B30B1F2D90CE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DBEB8813-950D-C362-90C6-E76BD89131F6}"/>
              </a:ext>
            </a:extLst>
          </p:cNvPr>
          <p:cNvSpPr/>
          <p:nvPr/>
        </p:nvSpPr>
        <p:spPr>
          <a:xfrm>
            <a:off x="467669" y="4446752"/>
            <a:ext cx="2638946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0761F72D-5B11-70BD-321E-4F90498404B2}"/>
              </a:ext>
            </a:extLst>
          </p:cNvPr>
          <p:cNvSpPr/>
          <p:nvPr/>
        </p:nvSpPr>
        <p:spPr>
          <a:xfrm>
            <a:off x="9177405" y="1530926"/>
            <a:ext cx="529303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CB4F0A5F-3BD4-C881-3053-76EA10D023F9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397B573C-DE72-632B-9EE3-9F98E44711AF}"/>
              </a:ext>
            </a:extLst>
          </p:cNvPr>
          <p:cNvGraphicFramePr>
            <a:graphicFrameLocks noGrp="1"/>
          </p:cNvGraphicFramePr>
          <p:nvPr/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7" name="標題 16">
            <a:extLst>
              <a:ext uri="{FF2B5EF4-FFF2-40B4-BE49-F238E27FC236}">
                <a16:creationId xmlns:a16="http://schemas.microsoft.com/office/drawing/2014/main" id="{97A5F14E-EE56-707B-509E-42220FDD77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6B28741A-974F-545C-6381-A71B471435EE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666243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BDD9F9BF-AE69-8D37-E393-C67FCA08BB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70834963-AD0B-AB48-673B-5EA5A9BAA77D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F09769D-50BF-D9B8-236E-CA778676B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14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2C38DAFE-02DC-BBF2-3E54-4BB3CAFF5580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B905A7BB-CD4B-5DBC-8985-0039756F4168}"/>
              </a:ext>
            </a:extLst>
          </p:cNvPr>
          <p:cNvGraphicFramePr>
            <a:graphicFrameLocks noGrp="1"/>
          </p:cNvGraphicFramePr>
          <p:nvPr/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6643ABCF-2491-FA52-7ED0-57C594F443C6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D0A8374C-C604-0F21-BDA2-92CF3CDAFD40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5520CCC3-1285-8099-CC91-64842125D34F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5956364C-7269-7AD0-ACAE-ACB7B13F1A55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D86371A2-C5C5-600B-F1F9-ED1AE1F0E9D9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E82A0DAC-29DD-4A16-F99A-B7B7AA23989A}"/>
              </a:ext>
            </a:extLst>
          </p:cNvPr>
          <p:cNvSpPr/>
          <p:nvPr/>
        </p:nvSpPr>
        <p:spPr>
          <a:xfrm>
            <a:off x="451363" y="1878935"/>
            <a:ext cx="3294159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41FB1C26-F594-918B-2065-914C020BAB2D}"/>
              </a:ext>
            </a:extLst>
          </p:cNvPr>
          <p:cNvSpPr/>
          <p:nvPr/>
        </p:nvSpPr>
        <p:spPr>
          <a:xfrm>
            <a:off x="9177405" y="1530926"/>
            <a:ext cx="529303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9020A907-A083-44C8-725D-8C75C5308FAE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5C3859BB-62C2-60CB-EA4C-666BD070C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455211"/>
              </p:ext>
            </p:extLst>
          </p:nvPr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7" name="標題 16">
            <a:extLst>
              <a:ext uri="{FF2B5EF4-FFF2-40B4-BE49-F238E27FC236}">
                <a16:creationId xmlns:a16="http://schemas.microsoft.com/office/drawing/2014/main" id="{F6B3AB71-DBE7-5342-2F78-EAD849BCFF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585A84ED-940E-D6AA-0DB4-77C4A3C080AA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984825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05C95DF7-9033-667D-65B2-AF0AE27925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10EB9653-701C-90F2-542E-89AB70FC85BD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0220125-74DE-6704-34B8-FFA8C46CA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A32DAAA3-58CF-00EB-CC28-E3A5172276EB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EB831AA5-0E00-DF6F-1307-C2805CE2DF1F}"/>
              </a:ext>
            </a:extLst>
          </p:cNvPr>
          <p:cNvGraphicFramePr>
            <a:graphicFrameLocks noGrp="1"/>
          </p:cNvGraphicFramePr>
          <p:nvPr/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306E6137-0C02-7B8D-0AE2-EF27E7F3897D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CEDEB7D0-EA90-B854-DEB2-21769FCD3782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92BC39A7-8962-9BCC-2A50-D23D743B3F6E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4887FFDB-1B97-1000-3DF4-EBC30FD75483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4CB3229C-CAF3-58BC-6829-81DF43E1B69C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9B502F0C-A79B-C118-A83F-402794E2933C}"/>
              </a:ext>
            </a:extLst>
          </p:cNvPr>
          <p:cNvSpPr/>
          <p:nvPr/>
        </p:nvSpPr>
        <p:spPr>
          <a:xfrm>
            <a:off x="473480" y="2066504"/>
            <a:ext cx="4837074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BCE1443E-A938-780D-7693-7C717C23C6D3}"/>
              </a:ext>
            </a:extLst>
          </p:cNvPr>
          <p:cNvSpPr/>
          <p:nvPr/>
        </p:nvSpPr>
        <p:spPr>
          <a:xfrm>
            <a:off x="8356789" y="1876757"/>
            <a:ext cx="3647642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2B32900B-F668-BAF6-8ED0-3C6A49E0CBCD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4311070A-D5CE-D722-43B7-1F946B285B27}"/>
              </a:ext>
            </a:extLst>
          </p:cNvPr>
          <p:cNvGraphicFramePr>
            <a:graphicFrameLocks noGrp="1"/>
          </p:cNvGraphicFramePr>
          <p:nvPr/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7" name="標題 16">
            <a:extLst>
              <a:ext uri="{FF2B5EF4-FFF2-40B4-BE49-F238E27FC236}">
                <a16:creationId xmlns:a16="http://schemas.microsoft.com/office/drawing/2014/main" id="{BC6E156D-61A4-705B-AB4A-B7B354E9BE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F562D455-28C7-DACC-4D3A-9F3818362D11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722931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759BD378-0F9E-251E-B3E4-E87DC76F42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511D939E-A302-98B0-52C1-1B7784577A75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8159DB3-1146-8D5E-DF6F-BF4A37671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16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B1C208CC-31BD-5B95-0490-87108857B37E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0C635DC2-F962-F17E-EB59-085213CED968}"/>
              </a:ext>
            </a:extLst>
          </p:cNvPr>
          <p:cNvGraphicFramePr>
            <a:graphicFrameLocks noGrp="1"/>
          </p:cNvGraphicFramePr>
          <p:nvPr/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FC21518E-3B25-F3A4-CEE0-5FEDA63F28CC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6AF8F4DB-67BD-E9D4-C2E6-8F699FA81749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0564BF48-B15A-63B9-25DF-BEB651A82B5D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6128E09D-6639-C7F7-216D-05F2BCE400EF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13D1BE8E-50B8-8861-27FD-ADC7370B25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232983"/>
              </p:ext>
            </p:extLst>
          </p:nvPr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05ED8F2D-CB5A-1358-3854-062F118135FA}"/>
              </a:ext>
            </a:extLst>
          </p:cNvPr>
          <p:cNvSpPr/>
          <p:nvPr/>
        </p:nvSpPr>
        <p:spPr>
          <a:xfrm>
            <a:off x="491065" y="2294484"/>
            <a:ext cx="2005950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EAA7A751-C2E8-FDCB-F32A-50977E217AA6}"/>
              </a:ext>
            </a:extLst>
          </p:cNvPr>
          <p:cNvSpPr/>
          <p:nvPr/>
        </p:nvSpPr>
        <p:spPr>
          <a:xfrm>
            <a:off x="9710155" y="1548511"/>
            <a:ext cx="359319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93FF162A-35E3-EE25-65AC-9617F87F087C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59565E55-A0CE-AD3D-D26F-36C1BE07BF8D}"/>
              </a:ext>
            </a:extLst>
          </p:cNvPr>
          <p:cNvGraphicFramePr>
            <a:graphicFrameLocks noGrp="1"/>
          </p:cNvGraphicFramePr>
          <p:nvPr/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7" name="標題 16">
            <a:extLst>
              <a:ext uri="{FF2B5EF4-FFF2-40B4-BE49-F238E27FC236}">
                <a16:creationId xmlns:a16="http://schemas.microsoft.com/office/drawing/2014/main" id="{0D5FFCCA-8160-84C8-4E1E-56B2CB683B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550589EF-B52E-C280-E9BB-FE8BA550545F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905583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262C0E92-204F-A4DC-801A-EE1FCA36E1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7FCD8C4C-ED2A-3D03-BB48-1CEA7D896A4C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05A0A3D-8D1C-DE15-3C9D-2E225526E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17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72991444-BE79-F1F3-5CCE-6BF42FE7093C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AECEFB3C-CBA3-4F58-CC31-8AE2B57AA0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847778"/>
              </p:ext>
            </p:extLst>
          </p:nvPr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EEB115C0-F12F-F559-62DF-FB4F40F26948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855409DC-D366-B23D-3D5B-2841B0E64888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82E429C2-A545-2292-657F-0943E926E2D1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90DD1393-4325-16C8-E47F-32513ED9A78D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08A6723B-A57B-2A44-E9C4-AE9959A6DC7B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EEA251D3-62F8-7654-85C6-A47B728A3E06}"/>
              </a:ext>
            </a:extLst>
          </p:cNvPr>
          <p:cNvSpPr/>
          <p:nvPr/>
        </p:nvSpPr>
        <p:spPr>
          <a:xfrm>
            <a:off x="871415" y="2728629"/>
            <a:ext cx="2217616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C8A9F571-BFBB-9780-052F-3F5FBF5B0BFF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00B2E783-2CF8-F14C-B5E0-4EDEDA6E7B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134684"/>
              </p:ext>
            </p:extLst>
          </p:nvPr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grpSp>
        <p:nvGrpSpPr>
          <p:cNvPr id="25" name="群組 24">
            <a:extLst>
              <a:ext uri="{FF2B5EF4-FFF2-40B4-BE49-F238E27FC236}">
                <a16:creationId xmlns:a16="http://schemas.microsoft.com/office/drawing/2014/main" id="{CEABA33C-65E2-518E-E9E8-31A31B9278E8}"/>
              </a:ext>
            </a:extLst>
          </p:cNvPr>
          <p:cNvGrpSpPr/>
          <p:nvPr/>
        </p:nvGrpSpPr>
        <p:grpSpPr>
          <a:xfrm>
            <a:off x="3732435" y="3689707"/>
            <a:ext cx="7035211" cy="2160000"/>
            <a:chOff x="3732435" y="3689707"/>
            <a:chExt cx="7035211" cy="2160000"/>
          </a:xfrm>
        </p:grpSpPr>
        <p:cxnSp>
          <p:nvCxnSpPr>
            <p:cNvPr id="19" name="直線單箭頭接點 18">
              <a:extLst>
                <a:ext uri="{FF2B5EF4-FFF2-40B4-BE49-F238E27FC236}">
                  <a16:creationId xmlns:a16="http://schemas.microsoft.com/office/drawing/2014/main" id="{76E4A575-77C3-188E-2B66-EA65AA533E3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32435" y="5829708"/>
              <a:ext cx="7035211" cy="0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單箭頭接點 21">
              <a:extLst>
                <a:ext uri="{FF2B5EF4-FFF2-40B4-BE49-F238E27FC236}">
                  <a16:creationId xmlns:a16="http://schemas.microsoft.com/office/drawing/2014/main" id="{28D42EB9-4F9C-548F-CF9A-63B8971FB39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767646" y="3689707"/>
              <a:ext cx="0" cy="2160000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副標題 2">
            <a:extLst>
              <a:ext uri="{FF2B5EF4-FFF2-40B4-BE49-F238E27FC236}">
                <a16:creationId xmlns:a16="http://schemas.microsoft.com/office/drawing/2014/main" id="{27E0B07A-F2E3-65F2-2604-F7236C6858FC}"/>
              </a:ext>
            </a:extLst>
          </p:cNvPr>
          <p:cNvSpPr txBox="1">
            <a:spLocks/>
          </p:cNvSpPr>
          <p:nvPr/>
        </p:nvSpPr>
        <p:spPr>
          <a:xfrm>
            <a:off x="6324602" y="5489520"/>
            <a:ext cx="2533647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堆疊最上層為內層迴圈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16E300ED-5F44-316A-E2CE-49B90070CF3F}"/>
              </a:ext>
            </a:extLst>
          </p:cNvPr>
          <p:cNvSpPr/>
          <p:nvPr/>
        </p:nvSpPr>
        <p:spPr>
          <a:xfrm>
            <a:off x="9710155" y="1548511"/>
            <a:ext cx="359319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標題 28">
            <a:extLst>
              <a:ext uri="{FF2B5EF4-FFF2-40B4-BE49-F238E27FC236}">
                <a16:creationId xmlns:a16="http://schemas.microsoft.com/office/drawing/2014/main" id="{417863E9-DEE5-AF93-30DC-D8EE073359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0" name="標題 1">
            <a:extLst>
              <a:ext uri="{FF2B5EF4-FFF2-40B4-BE49-F238E27FC236}">
                <a16:creationId xmlns:a16="http://schemas.microsoft.com/office/drawing/2014/main" id="{B2CCF2F4-7293-C15C-45D1-004BA732E394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7074057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08A9D87E-505E-3069-69A2-F73FA3534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39E551A1-8205-5D2C-3B47-9DB2F3485594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E2B6D52-7C9D-74BC-2F0A-4C8D77A75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18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6CDCDA97-2800-2305-4A18-D6B8F031685B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7C7013C8-821A-6D55-2F7B-7AC7C2F5D3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287028"/>
              </p:ext>
            </p:extLst>
          </p:nvPr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53DC3674-AF3F-06A8-2A92-746A123A6873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4D6B57E4-B767-A363-CC38-68166A733F64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47E1AA93-4083-08FE-D447-6FF8E03C17E5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76C255D3-A2E3-1E62-0532-3571D95BF7B5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68D83BA8-99F1-02A8-238B-FC72F0C950D1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E497B27F-0AD0-F466-F7B6-79924F4E8B16}"/>
              </a:ext>
            </a:extLst>
          </p:cNvPr>
          <p:cNvSpPr/>
          <p:nvPr/>
        </p:nvSpPr>
        <p:spPr>
          <a:xfrm>
            <a:off x="871415" y="2912779"/>
            <a:ext cx="900235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CFA4A400-FD57-69D9-BD6B-4774794FB42C}"/>
              </a:ext>
            </a:extLst>
          </p:cNvPr>
          <p:cNvSpPr/>
          <p:nvPr/>
        </p:nvSpPr>
        <p:spPr>
          <a:xfrm>
            <a:off x="9208505" y="1513569"/>
            <a:ext cx="462545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3A89CD73-49A7-ABAD-6645-D3BBDFB8B4F6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7E5E87D8-3568-1698-2041-5AF500730252}"/>
              </a:ext>
            </a:extLst>
          </p:cNvPr>
          <p:cNvGraphicFramePr>
            <a:graphicFrameLocks noGrp="1"/>
          </p:cNvGraphicFramePr>
          <p:nvPr/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grpSp>
        <p:nvGrpSpPr>
          <p:cNvPr id="25" name="群組 24">
            <a:extLst>
              <a:ext uri="{FF2B5EF4-FFF2-40B4-BE49-F238E27FC236}">
                <a16:creationId xmlns:a16="http://schemas.microsoft.com/office/drawing/2014/main" id="{E6FD7971-B802-DCBB-6AF2-73AC496FBC6B}"/>
              </a:ext>
            </a:extLst>
          </p:cNvPr>
          <p:cNvGrpSpPr/>
          <p:nvPr/>
        </p:nvGrpSpPr>
        <p:grpSpPr>
          <a:xfrm>
            <a:off x="3732435" y="3689707"/>
            <a:ext cx="7035211" cy="2160000"/>
            <a:chOff x="3732435" y="3689707"/>
            <a:chExt cx="7035211" cy="2160000"/>
          </a:xfrm>
        </p:grpSpPr>
        <p:cxnSp>
          <p:nvCxnSpPr>
            <p:cNvPr id="19" name="直線單箭頭接點 18">
              <a:extLst>
                <a:ext uri="{FF2B5EF4-FFF2-40B4-BE49-F238E27FC236}">
                  <a16:creationId xmlns:a16="http://schemas.microsoft.com/office/drawing/2014/main" id="{DC161831-2D1E-DE69-2058-8FCF6BA2452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32435" y="5829708"/>
              <a:ext cx="7035211" cy="0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單箭頭接點 21">
              <a:extLst>
                <a:ext uri="{FF2B5EF4-FFF2-40B4-BE49-F238E27FC236}">
                  <a16:creationId xmlns:a16="http://schemas.microsoft.com/office/drawing/2014/main" id="{2D1CBFB3-D4CA-7DAD-C7CC-3E9DBD494EC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767646" y="3689707"/>
              <a:ext cx="0" cy="2160000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副標題 2">
            <a:extLst>
              <a:ext uri="{FF2B5EF4-FFF2-40B4-BE49-F238E27FC236}">
                <a16:creationId xmlns:a16="http://schemas.microsoft.com/office/drawing/2014/main" id="{688ED564-EA7E-94EC-A21E-A4435FF270CD}"/>
              </a:ext>
            </a:extLst>
          </p:cNvPr>
          <p:cNvSpPr txBox="1">
            <a:spLocks/>
          </p:cNvSpPr>
          <p:nvPr/>
        </p:nvSpPr>
        <p:spPr>
          <a:xfrm>
            <a:off x="6324602" y="5489520"/>
            <a:ext cx="2533647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堆疊最上層為內層迴圈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7" name="標題 16">
            <a:extLst>
              <a:ext uri="{FF2B5EF4-FFF2-40B4-BE49-F238E27FC236}">
                <a16:creationId xmlns:a16="http://schemas.microsoft.com/office/drawing/2014/main" id="{12502D1E-CD5A-0C7F-A8E3-A7D6293BF6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FD4FDC0F-CF3F-90F8-1F4E-0F7851D09671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2776553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41CF79D3-4E1A-56A4-48B6-DAE9670661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38B3AC45-2B1F-B7D7-1702-4F6BD32EE410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447F49C-CC22-97ED-4338-CEDDE130E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19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228B08D6-B9E6-CA2C-0A36-9530EE88744C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F786277-7BA7-C3C2-C08F-F7ECB9DF4D48}"/>
              </a:ext>
            </a:extLst>
          </p:cNvPr>
          <p:cNvGraphicFramePr>
            <a:graphicFrameLocks noGrp="1"/>
          </p:cNvGraphicFramePr>
          <p:nvPr/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7A3CF396-08C0-784D-E873-2571157D242D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6BA1EBF8-B7AC-E584-991B-C0E158EF558F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0BFC3AA5-AB24-D45A-47C3-07CDC0C43A21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6C9E7EBD-5077-0E14-A077-182072FA7597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38A37271-F6D6-BCC5-6CBC-99D54734C8DD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9B3D3A1F-C3C6-E512-85F5-956B8C368E39}"/>
              </a:ext>
            </a:extLst>
          </p:cNvPr>
          <p:cNvSpPr/>
          <p:nvPr/>
        </p:nvSpPr>
        <p:spPr>
          <a:xfrm>
            <a:off x="425419" y="4208179"/>
            <a:ext cx="292132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51932E0B-10A5-90DF-DBFE-DEAD5607F4EA}"/>
              </a:ext>
            </a:extLst>
          </p:cNvPr>
          <p:cNvSpPr/>
          <p:nvPr/>
        </p:nvSpPr>
        <p:spPr>
          <a:xfrm>
            <a:off x="7994569" y="2141581"/>
            <a:ext cx="349331" cy="203611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04D44342-3DE1-FDD6-C251-17D4146DEB76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CEF538DF-20C7-08BE-23E4-7FFFA7CDD6E3}"/>
              </a:ext>
            </a:extLst>
          </p:cNvPr>
          <p:cNvGraphicFramePr>
            <a:graphicFrameLocks noGrp="1"/>
          </p:cNvGraphicFramePr>
          <p:nvPr/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grpSp>
        <p:nvGrpSpPr>
          <p:cNvPr id="25" name="群組 24">
            <a:extLst>
              <a:ext uri="{FF2B5EF4-FFF2-40B4-BE49-F238E27FC236}">
                <a16:creationId xmlns:a16="http://schemas.microsoft.com/office/drawing/2014/main" id="{B95DE3EF-98FA-2CB5-1586-296557FF8490}"/>
              </a:ext>
            </a:extLst>
          </p:cNvPr>
          <p:cNvGrpSpPr/>
          <p:nvPr/>
        </p:nvGrpSpPr>
        <p:grpSpPr>
          <a:xfrm>
            <a:off x="3732435" y="3689707"/>
            <a:ext cx="7035211" cy="2160000"/>
            <a:chOff x="3732435" y="3689707"/>
            <a:chExt cx="7035211" cy="2160000"/>
          </a:xfrm>
        </p:grpSpPr>
        <p:cxnSp>
          <p:nvCxnSpPr>
            <p:cNvPr id="19" name="直線單箭頭接點 18">
              <a:extLst>
                <a:ext uri="{FF2B5EF4-FFF2-40B4-BE49-F238E27FC236}">
                  <a16:creationId xmlns:a16="http://schemas.microsoft.com/office/drawing/2014/main" id="{3BFEDB38-DC27-416A-E3B0-3AEFE4C703A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32435" y="5829708"/>
              <a:ext cx="7035211" cy="0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單箭頭接點 21">
              <a:extLst>
                <a:ext uri="{FF2B5EF4-FFF2-40B4-BE49-F238E27FC236}">
                  <a16:creationId xmlns:a16="http://schemas.microsoft.com/office/drawing/2014/main" id="{D2ADBE4E-C3D4-A3A2-DF52-8CFEADD51A6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767646" y="3689707"/>
              <a:ext cx="0" cy="2160000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副標題 2">
            <a:extLst>
              <a:ext uri="{FF2B5EF4-FFF2-40B4-BE49-F238E27FC236}">
                <a16:creationId xmlns:a16="http://schemas.microsoft.com/office/drawing/2014/main" id="{63581313-CB9C-BA2D-78EF-7A8829EB6540}"/>
              </a:ext>
            </a:extLst>
          </p:cNvPr>
          <p:cNvSpPr txBox="1">
            <a:spLocks/>
          </p:cNvSpPr>
          <p:nvPr/>
        </p:nvSpPr>
        <p:spPr>
          <a:xfrm>
            <a:off x="6324602" y="5489520"/>
            <a:ext cx="2533647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堆疊最上層為內層迴圈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7" name="標題 16">
            <a:extLst>
              <a:ext uri="{FF2B5EF4-FFF2-40B4-BE49-F238E27FC236}">
                <a16:creationId xmlns:a16="http://schemas.microsoft.com/office/drawing/2014/main" id="{74CABE8D-2624-B9B6-B4FC-694CE08E5B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7DC5D02E-28E2-F3E8-7307-C774BC21B3FC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749018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17F2D89-2007-261B-763D-F2253529D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DEB9EA21-FF9A-337F-DDD9-50CC1B05AE19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副標題 2">
            <a:extLst>
              <a:ext uri="{FF2B5EF4-FFF2-40B4-BE49-F238E27FC236}">
                <a16:creationId xmlns:a16="http://schemas.microsoft.com/office/drawing/2014/main" id="{2EF69632-A8D6-93DC-7381-463646B7B0EB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2A03E355-F60F-9699-1F6D-083B2D599CA2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7BB41C9C-BEF3-C98F-BE15-A1F81C7A07B8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963F8E32-29DB-C9B0-995A-F60E06E4183C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zh-TW" sz="18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A9DE4F67-6E6B-F444-4366-C5B77BC54ED1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20" name="標題 1">
            <a:extLst>
              <a:ext uri="{FF2B5EF4-FFF2-40B4-BE49-F238E27FC236}">
                <a16:creationId xmlns:a16="http://schemas.microsoft.com/office/drawing/2014/main" id="{F04459AD-FED4-46B4-78F8-E3D4DC2C7B4A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</p:spTree>
    <p:extLst>
      <p:ext uri="{BB962C8B-B14F-4D97-AF65-F5344CB8AC3E}">
        <p14:creationId xmlns:p14="http://schemas.microsoft.com/office/powerpoint/2010/main" val="175211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1C904B94-BEF9-30F3-798F-9901BEB7B8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CF4941E3-AA0F-F8FA-553A-0CF8A271B452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036EC67-0C3A-C4CF-DB9B-78DE33463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945CA2A4-26B3-E541-4D9F-5658AA940920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CA79C2A6-2A08-9AB6-4F92-40ACDA3686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047089"/>
              </p:ext>
            </p:extLst>
          </p:nvPr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BF97C57E-D231-27CE-B867-5FA13E5BFD00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C05FEB2E-D143-073A-64D6-20E6DB74FB07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DAFFE1D8-D395-6CA1-D120-8114DE0418A2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0BD2A052-373B-E25E-A75F-00FDAF75113A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E51C1A4A-756D-0531-9562-77692D2785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538363"/>
              </p:ext>
            </p:extLst>
          </p:nvPr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B2A087F8-3C13-EF04-8293-1BFAA1D34764}"/>
              </a:ext>
            </a:extLst>
          </p:cNvPr>
          <p:cNvSpPr/>
          <p:nvPr/>
        </p:nvSpPr>
        <p:spPr>
          <a:xfrm>
            <a:off x="871415" y="2708411"/>
            <a:ext cx="2170235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C5338BB4-3517-6C10-BADA-B6BE816D6760}"/>
              </a:ext>
            </a:extLst>
          </p:cNvPr>
          <p:cNvSpPr/>
          <p:nvPr/>
        </p:nvSpPr>
        <p:spPr>
          <a:xfrm>
            <a:off x="9367255" y="1194903"/>
            <a:ext cx="462545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EF300015-DA1C-F038-D1DE-854DA141258F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5E8A0511-5F4D-9F43-4A88-C20C21B93D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653476"/>
              </p:ext>
            </p:extLst>
          </p:nvPr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grpSp>
        <p:nvGrpSpPr>
          <p:cNvPr id="12" name="群組 11">
            <a:extLst>
              <a:ext uri="{FF2B5EF4-FFF2-40B4-BE49-F238E27FC236}">
                <a16:creationId xmlns:a16="http://schemas.microsoft.com/office/drawing/2014/main" id="{950EF216-8253-B381-A375-EF0A1188BE6B}"/>
              </a:ext>
            </a:extLst>
          </p:cNvPr>
          <p:cNvGrpSpPr/>
          <p:nvPr/>
        </p:nvGrpSpPr>
        <p:grpSpPr>
          <a:xfrm>
            <a:off x="3754660" y="3679708"/>
            <a:ext cx="5896800" cy="2160000"/>
            <a:chOff x="3754660" y="3679708"/>
            <a:chExt cx="5896800" cy="2160000"/>
          </a:xfrm>
        </p:grpSpPr>
        <p:cxnSp>
          <p:nvCxnSpPr>
            <p:cNvPr id="19" name="直線單箭頭接點 18">
              <a:extLst>
                <a:ext uri="{FF2B5EF4-FFF2-40B4-BE49-F238E27FC236}">
                  <a16:creationId xmlns:a16="http://schemas.microsoft.com/office/drawing/2014/main" id="{7A0E5F41-24D7-21A4-3E2A-1ED9EB32786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54660" y="5839708"/>
              <a:ext cx="5896800" cy="0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單箭頭接點 21">
              <a:extLst>
                <a:ext uri="{FF2B5EF4-FFF2-40B4-BE49-F238E27FC236}">
                  <a16:creationId xmlns:a16="http://schemas.microsoft.com/office/drawing/2014/main" id="{0CFA956C-4A01-D910-70A6-3BE98617D14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636435" y="3679708"/>
              <a:ext cx="0" cy="2160000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副標題 2">
            <a:extLst>
              <a:ext uri="{FF2B5EF4-FFF2-40B4-BE49-F238E27FC236}">
                <a16:creationId xmlns:a16="http://schemas.microsoft.com/office/drawing/2014/main" id="{4F6C8A01-92CF-DF0E-50EA-09D4D91F70F3}"/>
              </a:ext>
            </a:extLst>
          </p:cNvPr>
          <p:cNvSpPr txBox="1">
            <a:spLocks/>
          </p:cNvSpPr>
          <p:nvPr/>
        </p:nvSpPr>
        <p:spPr>
          <a:xfrm>
            <a:off x="6324602" y="5489520"/>
            <a:ext cx="2533647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堆疊最底層為外層迴圈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" name="標題 17">
            <a:extLst>
              <a:ext uri="{FF2B5EF4-FFF2-40B4-BE49-F238E27FC236}">
                <a16:creationId xmlns:a16="http://schemas.microsoft.com/office/drawing/2014/main" id="{2E9A7E86-F52B-7EB3-F1A8-C773A5C7CD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0" name="標題 1">
            <a:extLst>
              <a:ext uri="{FF2B5EF4-FFF2-40B4-BE49-F238E27FC236}">
                <a16:creationId xmlns:a16="http://schemas.microsoft.com/office/drawing/2014/main" id="{86DC5C97-8D60-F743-80DF-26AF2C0AC068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2666570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4170BB56-4296-EC06-85B5-6E8D006CD6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8A0A547D-8684-1629-4579-4AB94C12A93B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6B1D1A5-1E40-4C0F-AD58-B0604291E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21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0FCCC34D-3E26-335B-1FDB-A52B8D7BA1F1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EAB31A0A-C9DF-320D-3449-D8188E5EFF59}"/>
              </a:ext>
            </a:extLst>
          </p:cNvPr>
          <p:cNvGraphicFramePr>
            <a:graphicFrameLocks noGrp="1"/>
          </p:cNvGraphicFramePr>
          <p:nvPr/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92443E4D-235B-49EF-6327-4CC839812883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12105E3F-D6DB-D738-AA76-8E3B0C462C46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7FC77E36-3BEB-BBC8-9108-9EBD2713EC08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E7CB3E74-BC9F-9AAB-AE20-572F65193B62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AF45D61A-F83C-3737-A32D-C84E53580388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1525E95F-6D52-B90C-AAB1-20F9BA07A002}"/>
              </a:ext>
            </a:extLst>
          </p:cNvPr>
          <p:cNvSpPr/>
          <p:nvPr/>
        </p:nvSpPr>
        <p:spPr>
          <a:xfrm>
            <a:off x="871415" y="2911611"/>
            <a:ext cx="868485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EB3C0E04-7843-71A9-5782-F850315BB77B}"/>
              </a:ext>
            </a:extLst>
          </p:cNvPr>
          <p:cNvSpPr/>
          <p:nvPr/>
        </p:nvSpPr>
        <p:spPr>
          <a:xfrm>
            <a:off x="8858249" y="1179098"/>
            <a:ext cx="462545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13EDDB0A-C852-4731-DF27-D88A3766356C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21DAAA6C-31E4-E3FD-7C60-D1434DB3AEF3}"/>
              </a:ext>
            </a:extLst>
          </p:cNvPr>
          <p:cNvGraphicFramePr>
            <a:graphicFrameLocks noGrp="1"/>
          </p:cNvGraphicFramePr>
          <p:nvPr/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grpSp>
        <p:nvGrpSpPr>
          <p:cNvPr id="12" name="群組 11">
            <a:extLst>
              <a:ext uri="{FF2B5EF4-FFF2-40B4-BE49-F238E27FC236}">
                <a16:creationId xmlns:a16="http://schemas.microsoft.com/office/drawing/2014/main" id="{3AEDE283-F1B3-A856-32C5-5A7AFA567A46}"/>
              </a:ext>
            </a:extLst>
          </p:cNvPr>
          <p:cNvGrpSpPr/>
          <p:nvPr/>
        </p:nvGrpSpPr>
        <p:grpSpPr>
          <a:xfrm>
            <a:off x="3754660" y="3679708"/>
            <a:ext cx="5896800" cy="2160000"/>
            <a:chOff x="3754660" y="3679708"/>
            <a:chExt cx="5896800" cy="2160000"/>
          </a:xfrm>
        </p:grpSpPr>
        <p:cxnSp>
          <p:nvCxnSpPr>
            <p:cNvPr id="19" name="直線單箭頭接點 18">
              <a:extLst>
                <a:ext uri="{FF2B5EF4-FFF2-40B4-BE49-F238E27FC236}">
                  <a16:creationId xmlns:a16="http://schemas.microsoft.com/office/drawing/2014/main" id="{D8B181A1-B972-1BF5-39D7-F62EA598898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54660" y="5839708"/>
              <a:ext cx="5896800" cy="0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單箭頭接點 21">
              <a:extLst>
                <a:ext uri="{FF2B5EF4-FFF2-40B4-BE49-F238E27FC236}">
                  <a16:creationId xmlns:a16="http://schemas.microsoft.com/office/drawing/2014/main" id="{D0EA01F3-99CB-5A4D-C9AE-A07719921C1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636435" y="3679708"/>
              <a:ext cx="0" cy="2160000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副標題 2">
            <a:extLst>
              <a:ext uri="{FF2B5EF4-FFF2-40B4-BE49-F238E27FC236}">
                <a16:creationId xmlns:a16="http://schemas.microsoft.com/office/drawing/2014/main" id="{6BBD9CBD-4A82-B293-3E7A-E91926B26D45}"/>
              </a:ext>
            </a:extLst>
          </p:cNvPr>
          <p:cNvSpPr txBox="1">
            <a:spLocks/>
          </p:cNvSpPr>
          <p:nvPr/>
        </p:nvSpPr>
        <p:spPr>
          <a:xfrm>
            <a:off x="6324602" y="5489520"/>
            <a:ext cx="2533647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堆疊最底層為外層迴圈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" name="標題 17">
            <a:extLst>
              <a:ext uri="{FF2B5EF4-FFF2-40B4-BE49-F238E27FC236}">
                <a16:creationId xmlns:a16="http://schemas.microsoft.com/office/drawing/2014/main" id="{4680D586-FE65-DEFA-992F-83E6E908FF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0" name="標題 1">
            <a:extLst>
              <a:ext uri="{FF2B5EF4-FFF2-40B4-BE49-F238E27FC236}">
                <a16:creationId xmlns:a16="http://schemas.microsoft.com/office/drawing/2014/main" id="{16740F93-67D5-09CE-F931-E728ADE312DC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5079647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FB99EDD7-53A5-9389-84FD-8CB56D6821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3A4ED0E3-3EE5-436A-8F14-C88EEEEF6304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19D05BF-48BC-C2D1-2032-2ACEE7FEA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22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42F28DEA-0608-5E01-D818-5E313B3666F4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25A3F03E-A01E-9B21-3F38-1702EFB1A1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093445"/>
              </p:ext>
            </p:extLst>
          </p:nvPr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5E187DD5-3DAB-7470-DE0D-D1B8A3248C4E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BBF12457-E1C2-63D9-0578-841C7AE7CA3D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B7DBB2F7-1EE5-1A15-AE91-5976CB7A8EFB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01E7D227-3A68-5BCF-8340-4D3B5711056E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9C2C0A36-49B8-783E-A095-76253E58DD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969495"/>
              </p:ext>
            </p:extLst>
          </p:nvPr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AC64E921-BAD8-E955-E986-E2B6F13CE671}"/>
              </a:ext>
            </a:extLst>
          </p:cNvPr>
          <p:cNvSpPr/>
          <p:nvPr/>
        </p:nvSpPr>
        <p:spPr>
          <a:xfrm>
            <a:off x="1202974" y="3339085"/>
            <a:ext cx="1332035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79E45538-626F-8AD6-1977-F120C638C709}"/>
              </a:ext>
            </a:extLst>
          </p:cNvPr>
          <p:cNvSpPr/>
          <p:nvPr/>
        </p:nvSpPr>
        <p:spPr>
          <a:xfrm>
            <a:off x="8395704" y="1546733"/>
            <a:ext cx="754646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17E5E6D0-4C8F-AC3E-CDC2-C51039CCEDFB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F04FB0F9-9A10-AE79-8357-AA4659B22AE3}"/>
              </a:ext>
            </a:extLst>
          </p:cNvPr>
          <p:cNvGraphicFramePr>
            <a:graphicFrameLocks noGrp="1"/>
          </p:cNvGraphicFramePr>
          <p:nvPr/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grpSp>
        <p:nvGrpSpPr>
          <p:cNvPr id="12" name="群組 11">
            <a:extLst>
              <a:ext uri="{FF2B5EF4-FFF2-40B4-BE49-F238E27FC236}">
                <a16:creationId xmlns:a16="http://schemas.microsoft.com/office/drawing/2014/main" id="{BD13E89C-1801-528E-160F-1B722200A45F}"/>
              </a:ext>
            </a:extLst>
          </p:cNvPr>
          <p:cNvGrpSpPr/>
          <p:nvPr/>
        </p:nvGrpSpPr>
        <p:grpSpPr>
          <a:xfrm>
            <a:off x="3754660" y="3679708"/>
            <a:ext cx="5896800" cy="2160000"/>
            <a:chOff x="3754660" y="3679708"/>
            <a:chExt cx="5896800" cy="2160000"/>
          </a:xfrm>
        </p:grpSpPr>
        <p:cxnSp>
          <p:nvCxnSpPr>
            <p:cNvPr id="19" name="直線單箭頭接點 18">
              <a:extLst>
                <a:ext uri="{FF2B5EF4-FFF2-40B4-BE49-F238E27FC236}">
                  <a16:creationId xmlns:a16="http://schemas.microsoft.com/office/drawing/2014/main" id="{190E5103-04E2-C68D-B15B-28B31658641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54660" y="5839708"/>
              <a:ext cx="5896800" cy="0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單箭頭接點 21">
              <a:extLst>
                <a:ext uri="{FF2B5EF4-FFF2-40B4-BE49-F238E27FC236}">
                  <a16:creationId xmlns:a16="http://schemas.microsoft.com/office/drawing/2014/main" id="{F4FE5A1E-1E08-439E-10F5-7350F241AFD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636435" y="3679708"/>
              <a:ext cx="0" cy="2160000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副標題 2">
            <a:extLst>
              <a:ext uri="{FF2B5EF4-FFF2-40B4-BE49-F238E27FC236}">
                <a16:creationId xmlns:a16="http://schemas.microsoft.com/office/drawing/2014/main" id="{C54F5C42-06D9-6DB4-668A-C7061FBAB4F8}"/>
              </a:ext>
            </a:extLst>
          </p:cNvPr>
          <p:cNvSpPr txBox="1">
            <a:spLocks/>
          </p:cNvSpPr>
          <p:nvPr/>
        </p:nvSpPr>
        <p:spPr>
          <a:xfrm>
            <a:off x="6324602" y="5489520"/>
            <a:ext cx="2533647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堆疊最底層為外層迴圈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" name="標題 17">
            <a:extLst>
              <a:ext uri="{FF2B5EF4-FFF2-40B4-BE49-F238E27FC236}">
                <a16:creationId xmlns:a16="http://schemas.microsoft.com/office/drawing/2014/main" id="{F7A1CB74-E7E6-BE0B-6EC7-A6E1BE620F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0" name="標題 1">
            <a:extLst>
              <a:ext uri="{FF2B5EF4-FFF2-40B4-BE49-F238E27FC236}">
                <a16:creationId xmlns:a16="http://schemas.microsoft.com/office/drawing/2014/main" id="{9B0FE661-1F95-0FF6-41E3-4E448FEFC4B8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4801742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12D5B8EE-BF5C-1627-1706-7498E25029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BC94FA46-9138-D883-3DA6-E64BD9AFD33C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ED3B294-FBEF-82D7-181B-A72CC16DB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23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FF4AB35C-DE08-C989-F4F8-EE15F7F1D0EB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42C7A8F9-9F0C-1259-C453-1529C19698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423032"/>
              </p:ext>
            </p:extLst>
          </p:nvPr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A71CA463-A3F9-D7B6-BE11-78A2A41FCE28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E552F483-568F-94FE-D8F2-9903BCEB585A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CD0A6AE2-606B-AF37-B906-41B1A9FCC4E3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ECBAE251-BC1A-1DCA-E396-1FBF08F45B83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15C21A47-28D9-2A25-0912-A42EE033BC2E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0B5AE82E-3548-ECED-76AB-33DE1F8B17C6}"/>
              </a:ext>
            </a:extLst>
          </p:cNvPr>
          <p:cNvSpPr/>
          <p:nvPr/>
        </p:nvSpPr>
        <p:spPr>
          <a:xfrm>
            <a:off x="1209638" y="3582047"/>
            <a:ext cx="3349662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92A78C8E-832D-7016-A5E5-0E1F2AE84B3E}"/>
              </a:ext>
            </a:extLst>
          </p:cNvPr>
          <p:cNvSpPr/>
          <p:nvPr/>
        </p:nvSpPr>
        <p:spPr>
          <a:xfrm>
            <a:off x="9160569" y="1558235"/>
            <a:ext cx="516831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F35A9B75-F0F6-A4A3-D5F9-F6EA4B483040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993C3471-7619-FA98-F068-AD70F7C8F5ED}"/>
              </a:ext>
            </a:extLst>
          </p:cNvPr>
          <p:cNvGraphicFramePr>
            <a:graphicFrameLocks noGrp="1"/>
          </p:cNvGraphicFramePr>
          <p:nvPr/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grpSp>
        <p:nvGrpSpPr>
          <p:cNvPr id="24" name="群組 23">
            <a:extLst>
              <a:ext uri="{FF2B5EF4-FFF2-40B4-BE49-F238E27FC236}">
                <a16:creationId xmlns:a16="http://schemas.microsoft.com/office/drawing/2014/main" id="{6C0E5EEC-A61F-78D7-9F54-872DED527310}"/>
              </a:ext>
            </a:extLst>
          </p:cNvPr>
          <p:cNvGrpSpPr/>
          <p:nvPr/>
        </p:nvGrpSpPr>
        <p:grpSpPr>
          <a:xfrm>
            <a:off x="1209638" y="3689707"/>
            <a:ext cx="9558008" cy="2150001"/>
            <a:chOff x="1209638" y="3689707"/>
            <a:chExt cx="9558008" cy="2150001"/>
          </a:xfrm>
        </p:grpSpPr>
        <p:cxnSp>
          <p:nvCxnSpPr>
            <p:cNvPr id="18" name="直線單箭頭接點 17">
              <a:extLst>
                <a:ext uri="{FF2B5EF4-FFF2-40B4-BE49-F238E27FC236}">
                  <a16:creationId xmlns:a16="http://schemas.microsoft.com/office/drawing/2014/main" id="{08027803-BBEF-CBBA-62CC-E557C824E2B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9638" y="5477228"/>
              <a:ext cx="9558008" cy="0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單箭頭接點 19">
              <a:extLst>
                <a:ext uri="{FF2B5EF4-FFF2-40B4-BE49-F238E27FC236}">
                  <a16:creationId xmlns:a16="http://schemas.microsoft.com/office/drawing/2014/main" id="{423B715B-3ED3-61E7-B972-1B72D7E9047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767646" y="3689707"/>
              <a:ext cx="0" cy="1807200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副標題 2">
              <a:extLst>
                <a:ext uri="{FF2B5EF4-FFF2-40B4-BE49-F238E27FC236}">
                  <a16:creationId xmlns:a16="http://schemas.microsoft.com/office/drawing/2014/main" id="{ABC2D31D-5E20-683B-2014-248807A520C3}"/>
                </a:ext>
              </a:extLst>
            </p:cNvPr>
            <p:cNvSpPr txBox="1">
              <a:spLocks/>
            </p:cNvSpPr>
            <p:nvPr/>
          </p:nvSpPr>
          <p:spPr>
            <a:xfrm>
              <a:off x="6324602" y="5489520"/>
              <a:ext cx="2533647" cy="350188"/>
            </a:xfrm>
            <a:prstGeom prst="rect">
              <a:avLst/>
            </a:prstGeom>
            <a:ln w="25400">
              <a:noFill/>
            </a:ln>
          </p:spPr>
          <p:txBody>
            <a:bodyPr vert="horz" lIns="91440" tIns="45720" rIns="91440" bIns="45720" rtlCol="0">
              <a:noAutofit/>
            </a:bodyPr>
            <a:lstStyle>
              <a:lvl1pPr marL="0" indent="0" algn="l" defTabSz="914400" rtl="0" eaLnBrk="1" latinLnBrk="0" hangingPunct="1">
                <a:lnSpc>
                  <a:spcPct val="150000"/>
                </a:lnSpc>
                <a:spcBef>
                  <a:spcPts val="1000"/>
                </a:spcBef>
                <a:spcAft>
                  <a:spcPts val="1200"/>
                </a:spcAft>
                <a:buFontTx/>
                <a:buNone/>
                <a:defRPr lang="en-US" sz="1200" kern="1200" dirty="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  <a:cs typeface="+mn-cs"/>
                </a:defRPr>
              </a:lvl1pPr>
              <a:lvl2pPr marL="228600" indent="-228600" algn="l" defTabSz="914400" rtl="0" eaLnBrk="1" latinLnBrk="0" hangingPunct="1">
                <a:lnSpc>
                  <a:spcPct val="150000"/>
                </a:lnSpc>
                <a:spcBef>
                  <a:spcPts val="1000"/>
                </a:spcBef>
                <a:spcAft>
                  <a:spcPts val="1200"/>
                </a:spcAft>
                <a:buFont typeface="Arial" panose="020B0604020202020204" pitchFamily="34" charset="0"/>
                <a:buChar char="•"/>
                <a:defRPr lang="en-US" sz="1200" kern="1200" dirty="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  <a:cs typeface="+mn-cs"/>
                </a:defRPr>
              </a:lvl2pPr>
              <a:lvl3pPr marL="685800" indent="-228600" algn="l" defTabSz="914400" rtl="0" eaLnBrk="1" latinLnBrk="0" hangingPunct="1">
                <a:lnSpc>
                  <a:spcPct val="150000"/>
                </a:lnSpc>
                <a:spcBef>
                  <a:spcPts val="1000"/>
                </a:spcBef>
                <a:spcAft>
                  <a:spcPts val="1200"/>
                </a:spcAft>
                <a:buFont typeface="Arial" panose="020B0604020202020204" pitchFamily="34" charset="0"/>
                <a:buChar char="•"/>
                <a:defRPr lang="en-US" sz="1200" kern="1200" dirty="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  <a:cs typeface="+mn-cs"/>
                </a:defRPr>
              </a:lvl3pPr>
              <a:lvl4pPr marL="1143000" indent="-228600" algn="l" defTabSz="914400" rtl="0" eaLnBrk="1" latinLnBrk="0" hangingPunct="1">
                <a:lnSpc>
                  <a:spcPct val="150000"/>
                </a:lnSpc>
                <a:spcBef>
                  <a:spcPts val="1000"/>
                </a:spcBef>
                <a:spcAft>
                  <a:spcPts val="1200"/>
                </a:spcAft>
                <a:buFont typeface="Arial" panose="020B0604020202020204" pitchFamily="34" charset="0"/>
                <a:buChar char="•"/>
                <a:defRPr lang="en-US" sz="1200" kern="1200" dirty="0" smtClean="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  <a:cs typeface="+mn-cs"/>
                </a:defRPr>
              </a:lvl4pPr>
              <a:lvl5pPr marL="1600200" indent="-228600" algn="l" defTabSz="914400" rtl="0" eaLnBrk="1" latinLnBrk="0" hangingPunct="1">
                <a:lnSpc>
                  <a:spcPct val="150000"/>
                </a:lnSpc>
                <a:spcBef>
                  <a:spcPts val="1000"/>
                </a:spcBef>
                <a:spcAft>
                  <a:spcPts val="1200"/>
                </a:spcAft>
                <a:buFont typeface="Arial" panose="020B0604020202020204" pitchFamily="34" charset="0"/>
                <a:buChar char="•"/>
                <a:defRPr lang="en-US" sz="1200" kern="1200" dirty="0" smtClean="0">
                  <a:solidFill>
                    <a:schemeClr val="tx1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  <a:cs typeface="+mn-cs"/>
                </a:defRPr>
              </a:lvl5pPr>
              <a:lvl6pPr marL="2057400" indent="-228600" algn="l" defTabSz="914400" rtl="0" eaLnBrk="1" latinLnBrk="0" hangingPunct="1">
                <a:lnSpc>
                  <a:spcPct val="150000"/>
                </a:lnSpc>
                <a:spcBef>
                  <a:spcPts val="1000"/>
                </a:spcBef>
                <a:spcAft>
                  <a:spcPts val="1200"/>
                </a:spcAft>
                <a:buFont typeface="Arial" panose="020B0604020202020204" pitchFamily="34" charset="0"/>
                <a:buChar char="•"/>
                <a:defRPr lang="en-US" sz="1200" kern="1200" dirty="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514600" indent="-228600" algn="l" defTabSz="914400" rtl="0" eaLnBrk="1" latinLnBrk="0" hangingPunct="1">
                <a:lnSpc>
                  <a:spcPct val="150000"/>
                </a:lnSpc>
                <a:spcBef>
                  <a:spcPts val="1000"/>
                </a:spcBef>
                <a:spcAft>
                  <a:spcPts val="1200"/>
                </a:spcAft>
                <a:buFont typeface="Arial" panose="020B0604020202020204" pitchFamily="34" charset="0"/>
                <a:buChar char="•"/>
                <a:defRPr lang="en-US" sz="1200" kern="1200" dirty="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971800" indent="-228600" algn="l" defTabSz="914400" rtl="0" eaLnBrk="1" latinLnBrk="0" hangingPunct="1">
                <a:lnSpc>
                  <a:spcPct val="150000"/>
                </a:lnSpc>
                <a:spcBef>
                  <a:spcPts val="1000"/>
                </a:spcBef>
                <a:spcAft>
                  <a:spcPts val="1200"/>
                </a:spcAft>
                <a:buFont typeface="Arial" panose="020B0604020202020204" pitchFamily="34" charset="0"/>
                <a:buChar char="•"/>
                <a:defRPr lang="en-US" sz="1200" kern="1200" dirty="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zh-TW" altLang="en-US" sz="1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堆疊最上層為內層迴圈</a:t>
              </a:r>
              <a:endPara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27" name="標題 26">
            <a:extLst>
              <a:ext uri="{FF2B5EF4-FFF2-40B4-BE49-F238E27FC236}">
                <a16:creationId xmlns:a16="http://schemas.microsoft.com/office/drawing/2014/main" id="{F7205F6F-9C05-6B51-2B8F-64D02DC69F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8" name="標題 1">
            <a:extLst>
              <a:ext uri="{FF2B5EF4-FFF2-40B4-BE49-F238E27FC236}">
                <a16:creationId xmlns:a16="http://schemas.microsoft.com/office/drawing/2014/main" id="{9C835DD3-231B-CEA0-5A86-A217C277EEAB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2781617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E180530E-6F40-E473-C25C-923E8AB81D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639D0DB8-A811-BDF6-A581-42A4C3511420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539740D-F8D8-358B-1FBD-6A2B42778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24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20FA05B1-F27C-20D9-C847-8CFC996ED72E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A2FC55D6-9CF9-8C4D-B73E-B8A9A89F4707}"/>
              </a:ext>
            </a:extLst>
          </p:cNvPr>
          <p:cNvGraphicFramePr>
            <a:graphicFrameLocks noGrp="1"/>
          </p:cNvGraphicFramePr>
          <p:nvPr/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E2B3D2E9-6B61-F7DF-1DAD-C2DC52C53F73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EA161345-C741-1249-8DE3-9DCA16361518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93136D29-1EA1-4613-860D-D777C0AC4BBC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FE561FDE-F692-68AD-5B13-0D0D3B1E6DD1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4D8C32C5-B5CB-2424-B18B-1B7879DFED2E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554ADE3A-9A85-20C8-8B95-5840A3902A1D}"/>
              </a:ext>
            </a:extLst>
          </p:cNvPr>
          <p:cNvSpPr/>
          <p:nvPr/>
        </p:nvSpPr>
        <p:spPr>
          <a:xfrm>
            <a:off x="1152903" y="3791574"/>
            <a:ext cx="612812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C1399467-6F09-02BA-9229-F789B5ACE90F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A616EEAB-D47F-99B5-73F9-0E1DAF40C423}"/>
              </a:ext>
            </a:extLst>
          </p:cNvPr>
          <p:cNvGraphicFramePr>
            <a:graphicFrameLocks noGrp="1"/>
          </p:cNvGraphicFramePr>
          <p:nvPr/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2" name="矩形 11">
            <a:extLst>
              <a:ext uri="{FF2B5EF4-FFF2-40B4-BE49-F238E27FC236}">
                <a16:creationId xmlns:a16="http://schemas.microsoft.com/office/drawing/2014/main" id="{5C414B41-E81F-1A31-8CEC-94513AA58BFF}"/>
              </a:ext>
            </a:extLst>
          </p:cNvPr>
          <p:cNvSpPr/>
          <p:nvPr/>
        </p:nvSpPr>
        <p:spPr>
          <a:xfrm>
            <a:off x="9160569" y="1558235"/>
            <a:ext cx="516831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標題 18">
            <a:extLst>
              <a:ext uri="{FF2B5EF4-FFF2-40B4-BE49-F238E27FC236}">
                <a16:creationId xmlns:a16="http://schemas.microsoft.com/office/drawing/2014/main" id="{88866EDC-E7AF-C273-1EA9-CD2FE0FFF8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2" name="標題 1">
            <a:extLst>
              <a:ext uri="{FF2B5EF4-FFF2-40B4-BE49-F238E27FC236}">
                <a16:creationId xmlns:a16="http://schemas.microsoft.com/office/drawing/2014/main" id="{84B07EBE-9AEC-C212-676C-EDA521664D97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6187865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5B39B729-E683-517F-022D-536127B3D0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2F9E3CC4-5D89-4E7F-A185-4777E0543945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9420AF1-F307-BE79-86BB-16D2A4A0B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25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89D9F955-4692-F1C7-5C14-DB9E4F45B113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B1D9AA55-EFBF-C76F-108E-93586933CE64}"/>
              </a:ext>
            </a:extLst>
          </p:cNvPr>
          <p:cNvGraphicFramePr>
            <a:graphicFrameLocks noGrp="1"/>
          </p:cNvGraphicFramePr>
          <p:nvPr/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F7BB9983-F32C-9A69-CE79-3BEBD55ECF1A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020E7C9A-B10F-C348-68AD-09584E1927C7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BED43111-D614-1B86-2FAA-6056DB50A58C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2825DDB8-14D6-8C09-D670-83285FC3B990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6A51D715-C683-0627-92B8-F25C96225F96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EC720F3C-FDD5-E78C-FB96-56614E6AD035}"/>
              </a:ext>
            </a:extLst>
          </p:cNvPr>
          <p:cNvSpPr/>
          <p:nvPr/>
        </p:nvSpPr>
        <p:spPr>
          <a:xfrm>
            <a:off x="425418" y="4439274"/>
            <a:ext cx="2606255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C3D35B74-7B01-ADFD-0E1D-4B72DED2ABF5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E0ECE822-0C4B-8F28-C510-882DD09E8C21}"/>
              </a:ext>
            </a:extLst>
          </p:cNvPr>
          <p:cNvGraphicFramePr>
            <a:graphicFrameLocks noGrp="1"/>
          </p:cNvGraphicFramePr>
          <p:nvPr/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2" name="矩形 11">
            <a:extLst>
              <a:ext uri="{FF2B5EF4-FFF2-40B4-BE49-F238E27FC236}">
                <a16:creationId xmlns:a16="http://schemas.microsoft.com/office/drawing/2014/main" id="{1BCEEA83-276D-76B2-2076-DAE11C226D24}"/>
              </a:ext>
            </a:extLst>
          </p:cNvPr>
          <p:cNvSpPr/>
          <p:nvPr/>
        </p:nvSpPr>
        <p:spPr>
          <a:xfrm>
            <a:off x="9160569" y="1558235"/>
            <a:ext cx="516831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標題 17">
            <a:extLst>
              <a:ext uri="{FF2B5EF4-FFF2-40B4-BE49-F238E27FC236}">
                <a16:creationId xmlns:a16="http://schemas.microsoft.com/office/drawing/2014/main" id="{D476E1ED-9F56-B4C0-5AC0-EFDD8812C1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9" name="標題 1">
            <a:extLst>
              <a:ext uri="{FF2B5EF4-FFF2-40B4-BE49-F238E27FC236}">
                <a16:creationId xmlns:a16="http://schemas.microsoft.com/office/drawing/2014/main" id="{EC22AF22-0C48-3B16-5B9D-D8096966A126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1200448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8F2E2D8C-9E5E-2C6B-D43F-B3BA43DC0B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CF1FC2D4-A1D4-EA08-A464-6C24F85B3F74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0611443-2276-4EF2-93A3-6EE2BB0B5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26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CCDD438B-CA81-61D3-A142-A13CEC511899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88B4DC02-B54D-5A1F-4D1E-5C8610CE473C}"/>
              </a:ext>
            </a:extLst>
          </p:cNvPr>
          <p:cNvGraphicFramePr>
            <a:graphicFrameLocks noGrp="1"/>
          </p:cNvGraphicFramePr>
          <p:nvPr/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47B99B2F-883A-7999-A878-47334700EA39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8E5101C2-1D2B-7576-EA07-D3EE409B457B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7D630325-4C94-7DE2-7318-748D34F6B456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BDE1F8C8-2B03-086D-3E98-84ED604B64E7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C018B43C-57B7-8E77-CDEF-3BD0E2FF0058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70985905-CBAE-B786-BD8B-467292AB10EC}"/>
              </a:ext>
            </a:extLst>
          </p:cNvPr>
          <p:cNvSpPr/>
          <p:nvPr/>
        </p:nvSpPr>
        <p:spPr>
          <a:xfrm>
            <a:off x="500400" y="1878935"/>
            <a:ext cx="3265150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63B9CBDE-2B4D-B63C-6132-1285F4E59EC0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BF6EBDE7-7CC2-BD18-C49F-6D5BB352AD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943813"/>
              </p:ext>
            </p:extLst>
          </p:nvPr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2" name="矩形 11">
            <a:extLst>
              <a:ext uri="{FF2B5EF4-FFF2-40B4-BE49-F238E27FC236}">
                <a16:creationId xmlns:a16="http://schemas.microsoft.com/office/drawing/2014/main" id="{CF8F4086-720B-318D-07BD-E35155003852}"/>
              </a:ext>
            </a:extLst>
          </p:cNvPr>
          <p:cNvSpPr/>
          <p:nvPr/>
        </p:nvSpPr>
        <p:spPr>
          <a:xfrm>
            <a:off x="9160569" y="1558235"/>
            <a:ext cx="516831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標題 16">
            <a:extLst>
              <a:ext uri="{FF2B5EF4-FFF2-40B4-BE49-F238E27FC236}">
                <a16:creationId xmlns:a16="http://schemas.microsoft.com/office/drawing/2014/main" id="{52FE4E52-B3DA-4FF9-6FD1-DF5A48EFEF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CB01A9CC-B55F-742F-2AFC-EDEAAB2A7168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7114410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BCD43A90-811D-4A08-DBF0-106D8956EA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07FD0522-609E-F0FA-2D71-29389D8D22A0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26FCECF-AD24-FC55-F1B1-6FF3AF236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27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DA576B03-82C5-D518-7172-14B071C270CE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A7859634-EC4D-8321-9680-58C4E6572257}"/>
              </a:ext>
            </a:extLst>
          </p:cNvPr>
          <p:cNvGraphicFramePr>
            <a:graphicFrameLocks noGrp="1"/>
          </p:cNvGraphicFramePr>
          <p:nvPr/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F72EFF9E-9C0A-16FC-A1A8-7A9E95EB59BD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0D29A6F9-6512-9B42-405A-B58C56CD82E1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D1F8136E-3B67-DA29-B600-844317E8F4EB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11BEE728-24B1-7A74-5086-144B2CCEBC17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3DDA33CA-B25E-2B00-19CE-BB4FB18F12A5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AF4BDDE3-EE18-1DBC-C8FC-5FAA0A0FDF8B}"/>
              </a:ext>
            </a:extLst>
          </p:cNvPr>
          <p:cNvSpPr/>
          <p:nvPr/>
        </p:nvSpPr>
        <p:spPr>
          <a:xfrm>
            <a:off x="462300" y="2082135"/>
            <a:ext cx="4865350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85AAE9BE-7694-0C26-D054-56C746435857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FF1CDBC8-6D51-87F5-1FDF-7256DA68B961}"/>
              </a:ext>
            </a:extLst>
          </p:cNvPr>
          <p:cNvGraphicFramePr>
            <a:graphicFrameLocks noGrp="1"/>
          </p:cNvGraphicFramePr>
          <p:nvPr/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2" name="矩形 11">
            <a:extLst>
              <a:ext uri="{FF2B5EF4-FFF2-40B4-BE49-F238E27FC236}">
                <a16:creationId xmlns:a16="http://schemas.microsoft.com/office/drawing/2014/main" id="{2695D395-B62D-2214-A38F-E8AD90139737}"/>
              </a:ext>
            </a:extLst>
          </p:cNvPr>
          <p:cNvSpPr/>
          <p:nvPr/>
        </p:nvSpPr>
        <p:spPr>
          <a:xfrm>
            <a:off x="8347769" y="1894785"/>
            <a:ext cx="3660081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標題 16">
            <a:extLst>
              <a:ext uri="{FF2B5EF4-FFF2-40B4-BE49-F238E27FC236}">
                <a16:creationId xmlns:a16="http://schemas.microsoft.com/office/drawing/2014/main" id="{4C51F267-8E7D-15B5-33AD-97C6381C02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97E438A4-A0B7-4D3B-F8EE-0E17675635FC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3710655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CF113335-5FD8-CC9B-6943-5729CC1F8B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8AD6F756-91D0-E86C-A139-77C9C7AE676A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0800796-682B-C83F-6819-2413388C2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28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AAAFFFF7-DA82-F9A3-FDCF-326006902AC6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13940A62-19BF-4D80-BC9F-5E30EF172BA2}"/>
              </a:ext>
            </a:extLst>
          </p:cNvPr>
          <p:cNvGraphicFramePr>
            <a:graphicFrameLocks noGrp="1"/>
          </p:cNvGraphicFramePr>
          <p:nvPr/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8CEC3E6A-AD2E-4C32-A6D5-9C7AC97D7586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DD3E8DAC-6DC2-14F2-13B2-846F5BD26154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E738FF9A-A5E5-E2D5-790B-02D6F4FBF72C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44D2A80B-1D8D-6E7F-7C8D-0EE8053946FE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83CB08A1-37A9-9CE8-1E68-D97A00DFA0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227263"/>
              </p:ext>
            </p:extLst>
          </p:nvPr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489B3A7E-569B-0052-3E4C-8215E4F183A6}"/>
              </a:ext>
            </a:extLst>
          </p:cNvPr>
          <p:cNvSpPr/>
          <p:nvPr/>
        </p:nvSpPr>
        <p:spPr>
          <a:xfrm>
            <a:off x="425418" y="2294484"/>
            <a:ext cx="2139982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920801FB-56BF-E2C1-BCBF-90ED8C8351C4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C899FCA7-36CB-728D-2E91-DA8F442A26D3}"/>
              </a:ext>
            </a:extLst>
          </p:cNvPr>
          <p:cNvGraphicFramePr>
            <a:graphicFrameLocks noGrp="1"/>
          </p:cNvGraphicFramePr>
          <p:nvPr/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2" name="矩形 11">
            <a:extLst>
              <a:ext uri="{FF2B5EF4-FFF2-40B4-BE49-F238E27FC236}">
                <a16:creationId xmlns:a16="http://schemas.microsoft.com/office/drawing/2014/main" id="{F7509089-09D3-6114-B135-F9A0BD784E0A}"/>
              </a:ext>
            </a:extLst>
          </p:cNvPr>
          <p:cNvSpPr/>
          <p:nvPr/>
        </p:nvSpPr>
        <p:spPr>
          <a:xfrm>
            <a:off x="9669757" y="1540629"/>
            <a:ext cx="452143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標題 16">
            <a:extLst>
              <a:ext uri="{FF2B5EF4-FFF2-40B4-BE49-F238E27FC236}">
                <a16:creationId xmlns:a16="http://schemas.microsoft.com/office/drawing/2014/main" id="{FD76597B-8E3D-4CBC-7482-CE06A0BC24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21EE1BD8-CDA7-AA3C-4927-1030EDDA62CA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1259080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E9C0F33C-66AC-6549-1C59-80A01BE7D1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EB1C7CB8-A63D-CA09-5011-6CA130702E1E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1D6972DC-8D47-4D89-9D80-33C56F11C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29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B554141C-A661-5F49-3276-68CD42F989A1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5DE11D65-E468-B915-B2BC-B9D775C211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894535"/>
              </p:ext>
            </p:extLst>
          </p:nvPr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F1A1C3C3-16AD-5B3D-0DB9-80185F3B1225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34454598-F836-0877-58A8-D5E3B7717361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90EB1B7F-B95E-D8DB-5DB5-5501A779105E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8DA30092-B3D8-8B21-0D29-BF57C6AD8B07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0EFF00B5-1126-C3FA-ABB6-8DA76A9C10AD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4DDB8BE2-2D23-A881-296A-E5827015C1A8}"/>
              </a:ext>
            </a:extLst>
          </p:cNvPr>
          <p:cNvSpPr/>
          <p:nvPr/>
        </p:nvSpPr>
        <p:spPr>
          <a:xfrm>
            <a:off x="871415" y="2708411"/>
            <a:ext cx="2139982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99BA69C4-460E-F986-ED68-714F63D26C4D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F9DF51A9-20D3-D743-46C4-8238750D42E6}"/>
              </a:ext>
            </a:extLst>
          </p:cNvPr>
          <p:cNvGraphicFramePr>
            <a:graphicFrameLocks noGrp="1"/>
          </p:cNvGraphicFramePr>
          <p:nvPr/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2" name="矩形 11">
            <a:extLst>
              <a:ext uri="{FF2B5EF4-FFF2-40B4-BE49-F238E27FC236}">
                <a16:creationId xmlns:a16="http://schemas.microsoft.com/office/drawing/2014/main" id="{D8B306FB-611D-3D21-7CB6-794DEDDB1411}"/>
              </a:ext>
            </a:extLst>
          </p:cNvPr>
          <p:cNvSpPr/>
          <p:nvPr/>
        </p:nvSpPr>
        <p:spPr>
          <a:xfrm>
            <a:off x="9669757" y="1540629"/>
            <a:ext cx="452143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標題 16">
            <a:extLst>
              <a:ext uri="{FF2B5EF4-FFF2-40B4-BE49-F238E27FC236}">
                <a16:creationId xmlns:a16="http://schemas.microsoft.com/office/drawing/2014/main" id="{CA3FD98D-B8A9-9154-26E8-B4977DC41E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44DDB419-3B7F-0C1E-3BDC-600660097007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831788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424D75C3-B8FA-4838-71AE-A969399F02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85E0507-346E-74FE-F456-C98375C5E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24337" y="126663"/>
            <a:ext cx="4517877" cy="584643"/>
          </a:xfrm>
        </p:spPr>
        <p:txBody>
          <a:bodyPr>
            <a:normAutofit fontScale="90000"/>
          </a:bodyPr>
          <a:lstStyle/>
          <a:p>
            <a:r>
              <a:rPr lang="zh-TW" altLang="en-US" sz="3600" dirty="0"/>
              <a:t>動態迴圈層數堆疊操作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115F28F-3EC0-E4C1-D513-D91C810D0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15635B91-68C2-6D3D-C4E3-69229016A903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E263D0AF-6682-95FC-6F85-E674FEF006CD}"/>
              </a:ext>
            </a:extLst>
          </p:cNvPr>
          <p:cNvGraphicFramePr>
            <a:graphicFrameLocks noGrp="1"/>
          </p:cNvGraphicFramePr>
          <p:nvPr/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33F1D04C-0D1C-5734-213D-87BD1E929AC7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4A76A708-AAD8-D005-2D0F-0567EE489965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6E131BA8-2C51-BC47-9489-C8CEBF236CB0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50AEBFAD-609D-07DD-0B99-E08DDEBC43A6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zh-TW" sz="18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C7E906A7-EBD8-172C-6F23-037C613B6B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80860"/>
              </p:ext>
            </p:extLst>
          </p:nvPr>
        </p:nvGraphicFramePr>
        <p:xfrm>
          <a:off x="9061007" y="2846717"/>
          <a:ext cx="112978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B28C2180-4A06-57E4-2C3C-3B6CA52D907B}"/>
              </a:ext>
            </a:extLst>
          </p:cNvPr>
          <p:cNvSpPr/>
          <p:nvPr/>
        </p:nvSpPr>
        <p:spPr>
          <a:xfrm>
            <a:off x="101176" y="1217083"/>
            <a:ext cx="3298515" cy="273775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A47BA07F-151E-F809-4052-616BC6DA4D2C}"/>
              </a:ext>
            </a:extLst>
          </p:cNvPr>
          <p:cNvSpPr/>
          <p:nvPr/>
        </p:nvSpPr>
        <p:spPr>
          <a:xfrm>
            <a:off x="7766539" y="1179099"/>
            <a:ext cx="1055076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9B39A52-D427-B804-20EC-B0E21959E045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E2260FD2-AB8C-9ACC-3E92-BD19EB0C9DEC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113561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D03B2180-2E7B-1299-0CE1-C97703B288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412E140A-B696-8875-3465-91C12BD02EB8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3A3657D-3179-B613-389C-2A1B59524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1F30C5A7-6093-0431-54AA-B628F896415D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E2565EEA-DC41-2327-120B-A99EEAF78F72}"/>
              </a:ext>
            </a:extLst>
          </p:cNvPr>
          <p:cNvGraphicFramePr>
            <a:graphicFrameLocks noGrp="1"/>
          </p:cNvGraphicFramePr>
          <p:nvPr/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5604DE59-ACB8-8711-1715-D6912AD9BDA3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40E4C15C-51F6-1843-B8BC-C3047A8DE5AF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9AD55AA0-C35E-A886-2AD4-2E63BF327633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D97DB24A-A80D-735F-AD5A-93AF95FBE76B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8B25A1BA-DA4E-F399-22DC-DDA355DE5CA4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B236CD36-02A3-C139-9DC9-DA75267C0F2A}"/>
              </a:ext>
            </a:extLst>
          </p:cNvPr>
          <p:cNvSpPr/>
          <p:nvPr/>
        </p:nvSpPr>
        <p:spPr>
          <a:xfrm>
            <a:off x="871415" y="2911611"/>
            <a:ext cx="849435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58872D42-4BD3-F958-9A90-2AE12E2B9D53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5405BCB0-F12B-446B-C42B-A28C01970CFF}"/>
              </a:ext>
            </a:extLst>
          </p:cNvPr>
          <p:cNvGraphicFramePr>
            <a:graphicFrameLocks noGrp="1"/>
          </p:cNvGraphicFramePr>
          <p:nvPr/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2" name="矩形 11">
            <a:extLst>
              <a:ext uri="{FF2B5EF4-FFF2-40B4-BE49-F238E27FC236}">
                <a16:creationId xmlns:a16="http://schemas.microsoft.com/office/drawing/2014/main" id="{A26579A0-9322-318F-ACBE-F40426623788}"/>
              </a:ext>
            </a:extLst>
          </p:cNvPr>
          <p:cNvSpPr/>
          <p:nvPr/>
        </p:nvSpPr>
        <p:spPr>
          <a:xfrm>
            <a:off x="9168107" y="1553329"/>
            <a:ext cx="528343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標題 16">
            <a:extLst>
              <a:ext uri="{FF2B5EF4-FFF2-40B4-BE49-F238E27FC236}">
                <a16:creationId xmlns:a16="http://schemas.microsoft.com/office/drawing/2014/main" id="{681A26B8-B650-94E7-CE78-6F77BAD733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AE9C20F6-6A80-DE1E-C984-E6724317A9EF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5473630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9F105BD3-EC84-3239-5690-005C5E698A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C13179F0-2234-00B5-14F5-EF8D048FDA12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FF17EEF-CEF7-8489-A1B8-808AF2B38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31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AC6E667E-B3F5-87F3-5003-ABECDE0A4156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79309AA1-0C79-6322-8C16-6167332615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804310"/>
              </p:ext>
            </p:extLst>
          </p:nvPr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D9D6FC36-D357-2AD0-EEC6-46129CDAB7E3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EE6EAB8C-211E-A48B-68A9-25E87BF8D903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B5CDA1D2-CE8B-E5B0-9E26-2D04612B8C15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B966BC15-C908-F49B-28A6-69E8923954A4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907D661F-AA29-96A2-DCA7-32F6CC8CB52B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4D121D04-C750-C274-4C4F-CC41EB79CBC6}"/>
              </a:ext>
            </a:extLst>
          </p:cNvPr>
          <p:cNvSpPr/>
          <p:nvPr/>
        </p:nvSpPr>
        <p:spPr>
          <a:xfrm>
            <a:off x="1201615" y="3339085"/>
            <a:ext cx="1325685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E1E8471F-2FA1-B4F4-B66C-3D1E0A8C75E6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66619EB1-498E-5568-A42F-35EA0C1463DD}"/>
              </a:ext>
            </a:extLst>
          </p:cNvPr>
          <p:cNvGraphicFramePr>
            <a:graphicFrameLocks noGrp="1"/>
          </p:cNvGraphicFramePr>
          <p:nvPr/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2" name="矩形 11">
            <a:extLst>
              <a:ext uri="{FF2B5EF4-FFF2-40B4-BE49-F238E27FC236}">
                <a16:creationId xmlns:a16="http://schemas.microsoft.com/office/drawing/2014/main" id="{25A59420-CC75-3E60-D985-B8D477894252}"/>
              </a:ext>
            </a:extLst>
          </p:cNvPr>
          <p:cNvSpPr/>
          <p:nvPr/>
        </p:nvSpPr>
        <p:spPr>
          <a:xfrm>
            <a:off x="9168107" y="1553329"/>
            <a:ext cx="528343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標題 16">
            <a:extLst>
              <a:ext uri="{FF2B5EF4-FFF2-40B4-BE49-F238E27FC236}">
                <a16:creationId xmlns:a16="http://schemas.microsoft.com/office/drawing/2014/main" id="{08518AD8-E69A-BFC7-5453-A80D253DD0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77194AB1-7575-525E-8C3D-C8701B4FF22E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039206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79CFC9D7-5A65-C072-E1E4-E653633ACF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13AC4454-2E63-1D8A-90F5-58637E22CC70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A5E271D-390A-2B51-8C48-250565E3C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32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F8E6E244-0820-6B8B-0861-C722597528F7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6CDD7A7D-45D1-8B50-092A-BBC4F2498127}"/>
              </a:ext>
            </a:extLst>
          </p:cNvPr>
          <p:cNvGraphicFramePr>
            <a:graphicFrameLocks noGrp="1"/>
          </p:cNvGraphicFramePr>
          <p:nvPr/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B6B7CEF9-D79F-BB1A-8992-EB37D8B11118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CF76DE1E-A637-6D26-79EB-0CC9D8193AD2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44CEB94C-45A2-11FE-D8E2-8E1482CF3339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5F54332D-5C53-A658-C6A5-7EE899DCFCF4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20606D6D-E020-1D65-D441-135E02A99F9E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4124E4AE-9D18-06FA-45BE-2162014BD0F0}"/>
              </a:ext>
            </a:extLst>
          </p:cNvPr>
          <p:cNvSpPr/>
          <p:nvPr/>
        </p:nvSpPr>
        <p:spPr>
          <a:xfrm>
            <a:off x="1209324" y="3588397"/>
            <a:ext cx="3356326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D740C214-31B0-B4F8-3AA2-7E28E6635DB7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86118641-67A0-A5EA-A46A-40A6F8E1AEF7}"/>
              </a:ext>
            </a:extLst>
          </p:cNvPr>
          <p:cNvGraphicFramePr>
            <a:graphicFrameLocks noGrp="1"/>
          </p:cNvGraphicFramePr>
          <p:nvPr/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2" name="矩形 11">
            <a:extLst>
              <a:ext uri="{FF2B5EF4-FFF2-40B4-BE49-F238E27FC236}">
                <a16:creationId xmlns:a16="http://schemas.microsoft.com/office/drawing/2014/main" id="{FDAA56FB-F0DD-3A66-9D8F-FAD718B99B6C}"/>
              </a:ext>
            </a:extLst>
          </p:cNvPr>
          <p:cNvSpPr/>
          <p:nvPr/>
        </p:nvSpPr>
        <p:spPr>
          <a:xfrm>
            <a:off x="9168107" y="1553329"/>
            <a:ext cx="528343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標題 16">
            <a:extLst>
              <a:ext uri="{FF2B5EF4-FFF2-40B4-BE49-F238E27FC236}">
                <a16:creationId xmlns:a16="http://schemas.microsoft.com/office/drawing/2014/main" id="{3616EE59-3EE6-B854-22B0-394F2AC8D9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D5DBBB3E-75F3-ECD5-9F5A-B8357786565C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2566995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B65C25BB-FF84-0F36-5A3A-BDE17B6F2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FC406B8A-3ACA-B02E-8EF2-8E649FFBF78D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926D3AB-9C20-4C7D-DA94-BBBEEDA63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33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B126A869-DE57-3063-5D1E-445D4101C669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B83736E0-0297-A0A6-078E-94F3598FCDE0}"/>
              </a:ext>
            </a:extLst>
          </p:cNvPr>
          <p:cNvGraphicFramePr>
            <a:graphicFrameLocks noGrp="1"/>
          </p:cNvGraphicFramePr>
          <p:nvPr/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6B048D59-F5A2-6C28-2084-F5951377DF08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AB3D0729-C467-6931-8FD6-821CB06B30F9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02FA5796-634E-5BA5-8D64-C6A036F5A715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A62180CB-105D-0511-F61D-0680BA40EB81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05AF38D5-7B47-508E-9C28-77321ED1114A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956854E7-A8BB-3190-9F23-6DF9B0AE17AC}"/>
              </a:ext>
            </a:extLst>
          </p:cNvPr>
          <p:cNvSpPr/>
          <p:nvPr/>
        </p:nvSpPr>
        <p:spPr>
          <a:xfrm>
            <a:off x="1202974" y="3797947"/>
            <a:ext cx="613126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F9FDC6CC-7B6F-EFEE-23BA-0BD088F84DA9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5460A47A-E1FD-6E73-861A-6A2D62864753}"/>
              </a:ext>
            </a:extLst>
          </p:cNvPr>
          <p:cNvGraphicFramePr>
            <a:graphicFrameLocks noGrp="1"/>
          </p:cNvGraphicFramePr>
          <p:nvPr/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2" name="矩形 11">
            <a:extLst>
              <a:ext uri="{FF2B5EF4-FFF2-40B4-BE49-F238E27FC236}">
                <a16:creationId xmlns:a16="http://schemas.microsoft.com/office/drawing/2014/main" id="{6E756333-3277-FDA4-6B0E-2816E5CA16B3}"/>
              </a:ext>
            </a:extLst>
          </p:cNvPr>
          <p:cNvSpPr/>
          <p:nvPr/>
        </p:nvSpPr>
        <p:spPr>
          <a:xfrm>
            <a:off x="9168107" y="1553329"/>
            <a:ext cx="528343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標題 16">
            <a:extLst>
              <a:ext uri="{FF2B5EF4-FFF2-40B4-BE49-F238E27FC236}">
                <a16:creationId xmlns:a16="http://schemas.microsoft.com/office/drawing/2014/main" id="{51816F0A-5A84-D3B2-8D70-6E6AE9C0F7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E6B7E4B1-6ACD-03E6-6EA8-F25F772B61D1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990172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6E0267F2-1138-888F-5851-CCA6E3B2DD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D40E0773-F10C-9B36-863D-3968780A6856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0297B6F-8430-4C9D-6C1A-11CA97CB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34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EF939607-B6C5-AA0D-844E-787C53B60361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2091E122-0C7F-DFBC-D25C-DF2FF14D4704}"/>
              </a:ext>
            </a:extLst>
          </p:cNvPr>
          <p:cNvGraphicFramePr>
            <a:graphicFrameLocks noGrp="1"/>
          </p:cNvGraphicFramePr>
          <p:nvPr/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CB84A35C-E4F7-2F73-13B8-0E90BC4DF8E7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E60E2904-3B27-E3B5-84EC-35DC1E24F1FE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C5B4D03B-29A7-51B2-3CDD-E2402A81E94B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A4083884-DDC0-D448-D2A6-95363D8E9EE0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A78E994C-8020-2B57-9366-4291036A5747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EBB36771-8525-DBB3-88E1-3A1EC8B6C92C}"/>
              </a:ext>
            </a:extLst>
          </p:cNvPr>
          <p:cNvSpPr/>
          <p:nvPr/>
        </p:nvSpPr>
        <p:spPr>
          <a:xfrm>
            <a:off x="517630" y="4439297"/>
            <a:ext cx="2536719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7C5ADE45-3E1C-0D22-F0AE-4A4D3A7CCCDA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CFC0931C-EED0-58D4-E91C-EFDCF28F82B3}"/>
              </a:ext>
            </a:extLst>
          </p:cNvPr>
          <p:cNvGraphicFramePr>
            <a:graphicFrameLocks noGrp="1"/>
          </p:cNvGraphicFramePr>
          <p:nvPr/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2" name="矩形 11">
            <a:extLst>
              <a:ext uri="{FF2B5EF4-FFF2-40B4-BE49-F238E27FC236}">
                <a16:creationId xmlns:a16="http://schemas.microsoft.com/office/drawing/2014/main" id="{1A96F3A9-E27B-391B-B19C-401BCA713BF3}"/>
              </a:ext>
            </a:extLst>
          </p:cNvPr>
          <p:cNvSpPr/>
          <p:nvPr/>
        </p:nvSpPr>
        <p:spPr>
          <a:xfrm>
            <a:off x="9168107" y="1553329"/>
            <a:ext cx="528343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標題 16">
            <a:extLst>
              <a:ext uri="{FF2B5EF4-FFF2-40B4-BE49-F238E27FC236}">
                <a16:creationId xmlns:a16="http://schemas.microsoft.com/office/drawing/2014/main" id="{61366319-AC9C-3F3D-4457-D578565028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FE0F4C87-9D14-9D3B-5425-0B34ADE259EA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7325056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6CD4F752-9B71-00B9-4365-3A4AE23579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65DA1B0A-9A1E-6C4C-2C76-FDA19548D17F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5EDEAC7-D99E-E099-1983-EE6930487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35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8CEE6F55-80CE-9102-5349-FDE73F4661C5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49252F16-EF80-A5B9-E187-41273AC702FA}"/>
              </a:ext>
            </a:extLst>
          </p:cNvPr>
          <p:cNvGraphicFramePr>
            <a:graphicFrameLocks noGrp="1"/>
          </p:cNvGraphicFramePr>
          <p:nvPr/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21A4D35C-748D-996D-73DE-E887EB51552B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7031A2FD-A471-0378-8439-78A43B2057B1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92337527-DF4A-58C9-AFA2-D2745F1340F6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89159E16-8636-5C9C-1467-2CA1FF1602CB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84FBC438-2FF2-625E-DA9C-B639D2A5060B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9C8CBD45-41B6-7C8F-C732-680D9A8EAE39}"/>
              </a:ext>
            </a:extLst>
          </p:cNvPr>
          <p:cNvSpPr/>
          <p:nvPr/>
        </p:nvSpPr>
        <p:spPr>
          <a:xfrm>
            <a:off x="466638" y="1878935"/>
            <a:ext cx="3298720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4022E4E8-18FA-8D77-04E6-1DD85708E7C6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47D3D047-A117-C8F5-A367-9878EB308E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581427"/>
              </p:ext>
            </p:extLst>
          </p:nvPr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2" name="矩形 11">
            <a:extLst>
              <a:ext uri="{FF2B5EF4-FFF2-40B4-BE49-F238E27FC236}">
                <a16:creationId xmlns:a16="http://schemas.microsoft.com/office/drawing/2014/main" id="{179F60A0-B937-F23F-92B9-3CBFB0E80990}"/>
              </a:ext>
            </a:extLst>
          </p:cNvPr>
          <p:cNvSpPr/>
          <p:nvPr/>
        </p:nvSpPr>
        <p:spPr>
          <a:xfrm>
            <a:off x="9168107" y="1553329"/>
            <a:ext cx="528343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標題 16">
            <a:extLst>
              <a:ext uri="{FF2B5EF4-FFF2-40B4-BE49-F238E27FC236}">
                <a16:creationId xmlns:a16="http://schemas.microsoft.com/office/drawing/2014/main" id="{05A89030-D960-98EE-EA69-69C58BBF7A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1B1F1F08-9609-A55F-F390-9E8CFE8E2E49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6922733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95491596-0ADF-C0AA-BA89-F1BA3363D2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A186A2B4-3E8B-4200-F96F-CCE259D2A95D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161D0917-6ADA-2E2D-1D60-C9E45AFE6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36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19CBD898-C286-CA01-F5F0-FA4ABB39B651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1CFC3D68-E390-9B7A-F777-77D3E9280D29}"/>
              </a:ext>
            </a:extLst>
          </p:cNvPr>
          <p:cNvGraphicFramePr>
            <a:graphicFrameLocks noGrp="1"/>
          </p:cNvGraphicFramePr>
          <p:nvPr/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9F0330B2-3D2A-7928-557C-4E939B4E98CB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DC369E30-61DE-2C39-642E-CD4AB65845ED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6AFDA3C9-4DBF-2C47-2A79-0F5E66E1682D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EBF02B4D-849C-D9CD-C990-E6B30D6DDEAF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B412DB4A-5BC9-74C6-8ECC-DC77600C9F35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74CA40FB-1EEA-1EB3-0378-552D25C73554}"/>
              </a:ext>
            </a:extLst>
          </p:cNvPr>
          <p:cNvSpPr/>
          <p:nvPr/>
        </p:nvSpPr>
        <p:spPr>
          <a:xfrm>
            <a:off x="496648" y="2069435"/>
            <a:ext cx="4824651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7F414667-18F3-C971-97BE-E7FC686D5E86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969960F0-5B43-DC0D-9544-3DE93AF50C63}"/>
              </a:ext>
            </a:extLst>
          </p:cNvPr>
          <p:cNvGraphicFramePr>
            <a:graphicFrameLocks noGrp="1"/>
          </p:cNvGraphicFramePr>
          <p:nvPr/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6" name="矩形 15">
            <a:extLst>
              <a:ext uri="{FF2B5EF4-FFF2-40B4-BE49-F238E27FC236}">
                <a16:creationId xmlns:a16="http://schemas.microsoft.com/office/drawing/2014/main" id="{1E162B28-84CE-4679-1A05-E3C58AF0AE41}"/>
              </a:ext>
            </a:extLst>
          </p:cNvPr>
          <p:cNvSpPr/>
          <p:nvPr/>
        </p:nvSpPr>
        <p:spPr>
          <a:xfrm>
            <a:off x="8347769" y="1894785"/>
            <a:ext cx="3660081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標題 17">
            <a:extLst>
              <a:ext uri="{FF2B5EF4-FFF2-40B4-BE49-F238E27FC236}">
                <a16:creationId xmlns:a16="http://schemas.microsoft.com/office/drawing/2014/main" id="{FDA2CDE1-0DA7-F105-66C8-EE26E36F80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9" name="標題 1">
            <a:extLst>
              <a:ext uri="{FF2B5EF4-FFF2-40B4-BE49-F238E27FC236}">
                <a16:creationId xmlns:a16="http://schemas.microsoft.com/office/drawing/2014/main" id="{79F843DA-5ABD-3E0E-74B9-BDA3052C1BEC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71070042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481FBE5A-035D-7DB0-C960-BD2F13AAA2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928D937D-FCE1-C5DB-7661-20E609624F40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1A9EC74-9620-30CB-9F53-13A50967C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37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5C8F4C69-C6DD-C670-48D8-DA07D12F3793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808D92BE-DFF2-7586-D00D-29752BD1140E}"/>
              </a:ext>
            </a:extLst>
          </p:cNvPr>
          <p:cNvGraphicFramePr>
            <a:graphicFrameLocks noGrp="1"/>
          </p:cNvGraphicFramePr>
          <p:nvPr/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CE547083-1EE5-73F6-C30B-B0BFE0E57B36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9558B36A-6AA0-C21F-5DC1-7BAE62E18B4B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508E9D1A-5A77-8117-892F-6D34E3CD8A5A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EBB5F8D5-A7D8-431D-FA8B-AA414DB71AEC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EF90CCC2-A4C5-EDDC-CAE6-9C71C630E5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117384"/>
              </p:ext>
            </p:extLst>
          </p:nvPr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2436CA08-9904-C5F4-EE0A-D49F0836218F}"/>
              </a:ext>
            </a:extLst>
          </p:cNvPr>
          <p:cNvSpPr/>
          <p:nvPr/>
        </p:nvSpPr>
        <p:spPr>
          <a:xfrm>
            <a:off x="428851" y="2294484"/>
            <a:ext cx="2060349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CF726012-3A12-94C5-105D-B21EA955ECCB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6575C60F-DF51-B054-DB02-3B18308418F3}"/>
              </a:ext>
            </a:extLst>
          </p:cNvPr>
          <p:cNvGraphicFramePr>
            <a:graphicFrameLocks noGrp="1"/>
          </p:cNvGraphicFramePr>
          <p:nvPr/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6" name="矩形 15">
            <a:extLst>
              <a:ext uri="{FF2B5EF4-FFF2-40B4-BE49-F238E27FC236}">
                <a16:creationId xmlns:a16="http://schemas.microsoft.com/office/drawing/2014/main" id="{7E3A2F32-EB0B-CF49-A6D8-173404815AA3}"/>
              </a:ext>
            </a:extLst>
          </p:cNvPr>
          <p:cNvSpPr/>
          <p:nvPr/>
        </p:nvSpPr>
        <p:spPr>
          <a:xfrm>
            <a:off x="9664390" y="1545535"/>
            <a:ext cx="450850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標題 16">
            <a:extLst>
              <a:ext uri="{FF2B5EF4-FFF2-40B4-BE49-F238E27FC236}">
                <a16:creationId xmlns:a16="http://schemas.microsoft.com/office/drawing/2014/main" id="{A5EEC15B-ABB7-EA35-FA04-B459C80432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DF706901-0C24-9E5C-712E-21CADC6D0069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4675503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CA415563-D4E0-36C4-16A8-50992DC87B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D494466F-A0F4-CA59-9EE3-2901718C5496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311FCE2-E364-83B0-5733-D51E6FCBB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38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D22F9113-B634-44AF-4092-54E1BFB017B7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3989953C-3BD4-E8CD-E599-A3240F6A11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497587"/>
              </p:ext>
            </p:extLst>
          </p:nvPr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A91F286B-14FA-3A9E-9031-71637552C542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D885DBE9-E929-52EC-9EE6-6A776D2061D5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7A097BFA-59B4-8A1C-B8D7-731EF60CEF08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273137EF-697F-1FFF-3C27-6CF7F9AF4F5B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7274A851-933A-0F17-E452-D6B2218B8881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63564458-8DDF-BBD1-185E-B4487FAD6726}"/>
              </a:ext>
            </a:extLst>
          </p:cNvPr>
          <p:cNvSpPr/>
          <p:nvPr/>
        </p:nvSpPr>
        <p:spPr>
          <a:xfrm>
            <a:off x="778087" y="2728629"/>
            <a:ext cx="2308013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8DD0535D-1642-687A-9486-93F85A56F867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3E786E08-A7DC-D438-DF75-3709B4FAD2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604641"/>
              </p:ext>
            </p:extLst>
          </p:nvPr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6" name="矩形 15">
            <a:extLst>
              <a:ext uri="{FF2B5EF4-FFF2-40B4-BE49-F238E27FC236}">
                <a16:creationId xmlns:a16="http://schemas.microsoft.com/office/drawing/2014/main" id="{F0861835-104B-3450-6D4F-0773F827EBE7}"/>
              </a:ext>
            </a:extLst>
          </p:cNvPr>
          <p:cNvSpPr/>
          <p:nvPr/>
        </p:nvSpPr>
        <p:spPr>
          <a:xfrm>
            <a:off x="9664390" y="1545535"/>
            <a:ext cx="450850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標題 16">
            <a:extLst>
              <a:ext uri="{FF2B5EF4-FFF2-40B4-BE49-F238E27FC236}">
                <a16:creationId xmlns:a16="http://schemas.microsoft.com/office/drawing/2014/main" id="{11D7B932-3581-DBCE-0D9F-42F985985D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3E685BC0-7386-98FD-24EE-98E3C8EA4FED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1904782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BE5FE5C0-A1EE-6063-87A6-C03302F97C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0FB61F1A-7B8E-CAB6-3637-39E4759A80A6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079E4AF-E2E6-79C9-2A7E-B94C323F0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39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B0DED6DF-1C16-5C2E-8BFD-C36F04470487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B0455D63-53BD-0992-984C-5DBF4CA678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62383"/>
              </p:ext>
            </p:extLst>
          </p:nvPr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01FC408E-FC19-4EBC-D4CD-E5A92267CB8F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64146DE3-1383-ABB8-892C-0E6F07763106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B22999E3-8102-650D-9A6B-37427124F022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A4263DF2-D34A-6E8F-F621-B2E9950D568A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7E7F6E16-8E98-3878-7F24-4CC975B93E23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5FE4954B-3755-87A5-660B-8AE8BACF71DC}"/>
              </a:ext>
            </a:extLst>
          </p:cNvPr>
          <p:cNvSpPr/>
          <p:nvPr/>
        </p:nvSpPr>
        <p:spPr>
          <a:xfrm>
            <a:off x="840123" y="2919129"/>
            <a:ext cx="887078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0F56FD16-0917-8B71-04AF-9C6A9341B7D4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2D2FAB6E-54BD-A1D0-6C61-4056BA8A31C5}"/>
              </a:ext>
            </a:extLst>
          </p:cNvPr>
          <p:cNvGraphicFramePr>
            <a:graphicFrameLocks noGrp="1"/>
          </p:cNvGraphicFramePr>
          <p:nvPr/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6" name="矩形 15">
            <a:extLst>
              <a:ext uri="{FF2B5EF4-FFF2-40B4-BE49-F238E27FC236}">
                <a16:creationId xmlns:a16="http://schemas.microsoft.com/office/drawing/2014/main" id="{55DA68AA-508C-C6E5-8A0D-D0881E2005F7}"/>
              </a:ext>
            </a:extLst>
          </p:cNvPr>
          <p:cNvSpPr/>
          <p:nvPr/>
        </p:nvSpPr>
        <p:spPr>
          <a:xfrm>
            <a:off x="9162740" y="1508879"/>
            <a:ext cx="584510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標題 16">
            <a:extLst>
              <a:ext uri="{FF2B5EF4-FFF2-40B4-BE49-F238E27FC236}">
                <a16:creationId xmlns:a16="http://schemas.microsoft.com/office/drawing/2014/main" id="{D73558E8-3A2C-0120-7EC8-E58A103449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483E6C3E-CBA1-8E95-71F9-E73F71FB6C1A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96099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BF2FB780-F12D-69CB-2F96-71B1190D77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07C8880-48E0-4D22-5291-815605054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B178B71D-AE78-A214-767E-42A2C5364837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8D381C66-E468-883B-3936-DC65165E9C8D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CE65BE7-AEA8-5589-81C4-4011D470BB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255815"/>
              </p:ext>
            </p:extLst>
          </p:nvPr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1B0F31DE-4296-A312-E4E6-C57CA3D73034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9AEBD69C-C75F-9B3A-B5BE-D4737556036A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2F224157-46CA-A19E-EE77-B632117B2163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0BBEDFE3-5D8A-6F77-2191-A2CEE666EA43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5F45676B-1E87-E5C1-7CD3-900960F11A26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zh-TW" sz="18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9E4AC7E6-C722-254E-1A64-66CE8AFE0377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112978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DD6A658D-0620-927D-D483-DDE97DEE1A74}"/>
              </a:ext>
            </a:extLst>
          </p:cNvPr>
          <p:cNvSpPr/>
          <p:nvPr/>
        </p:nvSpPr>
        <p:spPr>
          <a:xfrm>
            <a:off x="101177" y="1442247"/>
            <a:ext cx="3298515" cy="277560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86646A0A-C2C9-D632-7609-98F03B5F27DA}"/>
              </a:ext>
            </a:extLst>
          </p:cNvPr>
          <p:cNvSpPr/>
          <p:nvPr/>
        </p:nvSpPr>
        <p:spPr>
          <a:xfrm>
            <a:off x="8834740" y="1179098"/>
            <a:ext cx="573030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標題 1">
            <a:extLst>
              <a:ext uri="{FF2B5EF4-FFF2-40B4-BE49-F238E27FC236}">
                <a16:creationId xmlns:a16="http://schemas.microsoft.com/office/drawing/2014/main" id="{48E05C72-A9A1-7F3E-1815-8EFBD0330181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121249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090983AF-E4C7-B15F-518A-8F7C886376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60D09179-C0D8-9018-B502-2B4BA4F99F25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50D4E9C-C1ED-ACBF-D192-2E7A9B0A9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40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52917F76-A5EC-EC2B-73ED-FD015913F346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82D64EF-F522-E8CA-8DA5-6452D35F85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476001"/>
              </p:ext>
            </p:extLst>
          </p:nvPr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2127849A-B717-03B9-D13D-EA60CF3D1D17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43DF8E5D-7DB4-7B81-19E5-C4B04D4DFB4F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E101CF63-7F9B-98E3-B3CE-3A2A5EC116FC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A01E7A37-3CD6-341E-89AE-A567D519ABDF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545D34D6-D520-5781-1C54-9098AD234A1E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D9203C78-2651-F9A1-3CB7-D5ED3D94D4CF}"/>
              </a:ext>
            </a:extLst>
          </p:cNvPr>
          <p:cNvSpPr/>
          <p:nvPr/>
        </p:nvSpPr>
        <p:spPr>
          <a:xfrm>
            <a:off x="393893" y="4208179"/>
            <a:ext cx="887078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24C609C5-CD42-7446-587C-526579A3798C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669DE152-BE4C-7D1B-51C1-3926A7B69AB9}"/>
              </a:ext>
            </a:extLst>
          </p:cNvPr>
          <p:cNvGraphicFramePr>
            <a:graphicFrameLocks noGrp="1"/>
          </p:cNvGraphicFramePr>
          <p:nvPr/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6" name="矩形 15">
            <a:extLst>
              <a:ext uri="{FF2B5EF4-FFF2-40B4-BE49-F238E27FC236}">
                <a16:creationId xmlns:a16="http://schemas.microsoft.com/office/drawing/2014/main" id="{54B68713-2500-8492-D066-DE44D7D83A8A}"/>
              </a:ext>
            </a:extLst>
          </p:cNvPr>
          <p:cNvSpPr/>
          <p:nvPr/>
        </p:nvSpPr>
        <p:spPr>
          <a:xfrm>
            <a:off x="7968940" y="2105779"/>
            <a:ext cx="368610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標題 16">
            <a:extLst>
              <a:ext uri="{FF2B5EF4-FFF2-40B4-BE49-F238E27FC236}">
                <a16:creationId xmlns:a16="http://schemas.microsoft.com/office/drawing/2014/main" id="{486080EC-D17A-C156-CC6D-2D64907F1C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67BA9818-BA7B-A264-B200-EBE8C6D242C1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5981565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1146A61D-F0B6-E743-D338-F43086610D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240CACC4-0C97-3FC5-AD67-06308466AF30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2EF2D19-99C1-BECC-78ED-142ECE3E2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41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7218BAAA-0EF8-2301-FA6F-9B51C451D593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9F831825-1D40-FFD0-441E-D25AF730E5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243705"/>
              </p:ext>
            </p:extLst>
          </p:nvPr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C71F711C-0CC6-341F-E2BD-2065C1892E75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C2FD92AA-1AA5-AB84-674D-5D5FEAF4D860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682DF49C-BC73-BD67-C096-954041BE7BD7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646B2B44-D187-E2AF-F6BF-6D032A70E802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B7D0FA89-9915-63DD-4C1F-35E5A12EC3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718660"/>
              </p:ext>
            </p:extLst>
          </p:nvPr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2F6CA114-F0FE-1DAE-8B6E-9BCB44601D94}"/>
              </a:ext>
            </a:extLst>
          </p:cNvPr>
          <p:cNvSpPr/>
          <p:nvPr/>
        </p:nvSpPr>
        <p:spPr>
          <a:xfrm>
            <a:off x="871414" y="2722061"/>
            <a:ext cx="2176585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7E16DED0-80A0-6934-1A2C-6B0B13EFFAC1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F4946D81-24BC-A97F-CB2B-1F81425D7AB7}"/>
              </a:ext>
            </a:extLst>
          </p:cNvPr>
          <p:cNvGraphicFramePr>
            <a:graphicFrameLocks noGrp="1"/>
          </p:cNvGraphicFramePr>
          <p:nvPr/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6" name="矩形 15">
            <a:extLst>
              <a:ext uri="{FF2B5EF4-FFF2-40B4-BE49-F238E27FC236}">
                <a16:creationId xmlns:a16="http://schemas.microsoft.com/office/drawing/2014/main" id="{00311618-2128-275A-8E1C-E1A0FC067942}"/>
              </a:ext>
            </a:extLst>
          </p:cNvPr>
          <p:cNvSpPr/>
          <p:nvPr/>
        </p:nvSpPr>
        <p:spPr>
          <a:xfrm>
            <a:off x="9372290" y="1178679"/>
            <a:ext cx="489260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標題 16">
            <a:extLst>
              <a:ext uri="{FF2B5EF4-FFF2-40B4-BE49-F238E27FC236}">
                <a16:creationId xmlns:a16="http://schemas.microsoft.com/office/drawing/2014/main" id="{8A06826D-7221-2C8D-2A0C-51664C9D5C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0C89CAE4-B556-3571-B6D9-FF1DAA396133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84019496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59D8FEA3-0444-B0D2-3D74-C3C82A437E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AEB96A43-3625-19CA-587E-80C95C052CBA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078D52D-A2D1-8C56-BB12-886EC4CA4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42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DC779F88-5DC9-2808-E82C-77A6E9119262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037088B7-57CD-4977-F40B-1EFECB7C4EB6}"/>
              </a:ext>
            </a:extLst>
          </p:cNvPr>
          <p:cNvGraphicFramePr>
            <a:graphicFrameLocks noGrp="1"/>
          </p:cNvGraphicFramePr>
          <p:nvPr/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06CE1DAF-CF4A-733C-2575-0293E26B85B7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81BFE470-727E-5B3C-8019-E5A840F6DD9D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1690EB7C-23B6-6999-F912-5D3458602220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190539EC-29BF-3CC1-A273-1FC6F78860D1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B0D2CE88-D886-A74D-3DFF-C838F3DA5E34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5D3BE4CB-646A-2C88-5D4C-F6A20286EF4E}"/>
              </a:ext>
            </a:extLst>
          </p:cNvPr>
          <p:cNvSpPr/>
          <p:nvPr/>
        </p:nvSpPr>
        <p:spPr>
          <a:xfrm>
            <a:off x="871415" y="2918911"/>
            <a:ext cx="874835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89F6DD74-707F-5005-AACA-DF6EC62BD4C6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E186296A-A919-43A1-7A42-7DDAF84441F4}"/>
              </a:ext>
            </a:extLst>
          </p:cNvPr>
          <p:cNvGraphicFramePr>
            <a:graphicFrameLocks noGrp="1"/>
          </p:cNvGraphicFramePr>
          <p:nvPr/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6" name="矩形 15">
            <a:extLst>
              <a:ext uri="{FF2B5EF4-FFF2-40B4-BE49-F238E27FC236}">
                <a16:creationId xmlns:a16="http://schemas.microsoft.com/office/drawing/2014/main" id="{595104F2-D013-19D5-A9D2-B12E0D7CA875}"/>
              </a:ext>
            </a:extLst>
          </p:cNvPr>
          <p:cNvSpPr/>
          <p:nvPr/>
        </p:nvSpPr>
        <p:spPr>
          <a:xfrm>
            <a:off x="8816376" y="1179098"/>
            <a:ext cx="575273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標題 16">
            <a:extLst>
              <a:ext uri="{FF2B5EF4-FFF2-40B4-BE49-F238E27FC236}">
                <a16:creationId xmlns:a16="http://schemas.microsoft.com/office/drawing/2014/main" id="{C8D6DF2A-C9F3-50E8-9CF2-96D60FCFAB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7B7EB632-72E6-DBFD-7C81-FF8B092C5C5B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2228267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3798F3E0-0BC3-D15B-E57A-C30777B56A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FCED3899-AAEF-563C-1BCB-F8CBC9EC349D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B726479-1D41-20F6-8D34-D689F9075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43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C5B0B34D-6EA5-8918-0C5A-8BCC92BD130F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EA56A531-ACDF-8E70-BF6F-C77BF69D616C}"/>
              </a:ext>
            </a:extLst>
          </p:cNvPr>
          <p:cNvGraphicFramePr>
            <a:graphicFrameLocks noGrp="1"/>
          </p:cNvGraphicFramePr>
          <p:nvPr/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38E530A2-7640-3313-38AA-75D7B6941576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99B0E9F7-C4E5-33A8-4CCA-6CA286F4350E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64EFEB9D-6CC9-8145-06FC-EF8B817117F4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E7D90D48-6FB5-D429-B4A4-988A84C96623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241929CE-E54B-F1D8-C191-E4117CADA5F2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829FDBB2-67B3-7FA6-B7FE-F1D250789E49}"/>
              </a:ext>
            </a:extLst>
          </p:cNvPr>
          <p:cNvSpPr/>
          <p:nvPr/>
        </p:nvSpPr>
        <p:spPr>
          <a:xfrm>
            <a:off x="425419" y="4227011"/>
            <a:ext cx="273082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819BDEDA-4611-2783-3265-063BF091C2D1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B81A9B65-DF09-467D-A564-D84C4391FB09}"/>
              </a:ext>
            </a:extLst>
          </p:cNvPr>
          <p:cNvGraphicFramePr>
            <a:graphicFrameLocks noGrp="1"/>
          </p:cNvGraphicFramePr>
          <p:nvPr/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6" name="矩形 15">
            <a:extLst>
              <a:ext uri="{FF2B5EF4-FFF2-40B4-BE49-F238E27FC236}">
                <a16:creationId xmlns:a16="http://schemas.microsoft.com/office/drawing/2014/main" id="{71DCD5E9-E1E4-C911-497C-BA7D6B8DF7D1}"/>
              </a:ext>
            </a:extLst>
          </p:cNvPr>
          <p:cNvSpPr/>
          <p:nvPr/>
        </p:nvSpPr>
        <p:spPr>
          <a:xfrm>
            <a:off x="7727995" y="2280648"/>
            <a:ext cx="311105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標題 16">
            <a:extLst>
              <a:ext uri="{FF2B5EF4-FFF2-40B4-BE49-F238E27FC236}">
                <a16:creationId xmlns:a16="http://schemas.microsoft.com/office/drawing/2014/main" id="{5CA948AF-4537-3600-CF1C-B06F986555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924A8EC2-CF4A-DB96-F451-D134627CA3B9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82964041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A110D5C3-63B2-7A03-33F3-D9D0A28BA4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50D6B299-ABC4-7B7C-C59E-A9E705E23D8F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5F36C1E-BCC6-0CD7-5BA7-3BBDAB105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44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A25F02CA-1396-D9F3-B252-35B5FF899F69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1C9CBA8-B763-3FDA-06A7-F88DD1175E65}"/>
              </a:ext>
            </a:extLst>
          </p:cNvPr>
          <p:cNvGraphicFramePr>
            <a:graphicFrameLocks noGrp="1"/>
          </p:cNvGraphicFramePr>
          <p:nvPr/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3A9874CA-91D1-47CF-AB3C-B95F8A86C154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84C65277-BB59-46F1-29D4-F5B3CE4FF26F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C6C2FA94-C610-8E23-2155-A1B821E025FD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0086FEA9-8977-2223-990F-1719877904F0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3B80BCFA-8A71-93E0-ED47-103565CEC2C4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B8A885F1-931C-CFFE-C1B3-B749901DE8FA}"/>
              </a:ext>
            </a:extLst>
          </p:cNvPr>
          <p:cNvSpPr/>
          <p:nvPr/>
        </p:nvSpPr>
        <p:spPr>
          <a:xfrm>
            <a:off x="473254" y="4430211"/>
            <a:ext cx="2600145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3EA0DF73-B0EC-BDD1-D8BA-6D7CA35E4A94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377696F0-8674-659E-E72C-8B19B9F4EEB5}"/>
              </a:ext>
            </a:extLst>
          </p:cNvPr>
          <p:cNvGraphicFramePr>
            <a:graphicFrameLocks noGrp="1"/>
          </p:cNvGraphicFramePr>
          <p:nvPr/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7" name="標題 16">
            <a:extLst>
              <a:ext uri="{FF2B5EF4-FFF2-40B4-BE49-F238E27FC236}">
                <a16:creationId xmlns:a16="http://schemas.microsoft.com/office/drawing/2014/main" id="{1311BADA-FE52-E3A0-98C2-8762940FB2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083413E6-8FC6-DB7A-0078-DE3B08C61475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10216254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AC6F2022-55AD-86CD-C526-0EE6709CD0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C6303B9C-C131-B976-5F20-6BFAA24BCB0C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67E02AEB-6D51-C305-50C3-125598FC3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45</a:t>
            </a:fld>
            <a:endParaRPr lang="zh-TW" altLang="en-US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E228E53C-93BD-66DF-D5D7-14E742049898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7CF0725D-B7DC-4C93-401C-5AEA556A13CE}"/>
              </a:ext>
            </a:extLst>
          </p:cNvPr>
          <p:cNvGraphicFramePr>
            <a:graphicFrameLocks noGrp="1"/>
          </p:cNvGraphicFramePr>
          <p:nvPr/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8E7EA4A3-41F5-9CB8-98E6-7528F4917787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421DF1B2-0608-9A68-B8C2-6B9FB467C538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928CE381-B042-6EF4-C22D-85D9EE73A5FC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3B8DE4F0-29CD-064A-71C5-976B920703D0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1A9A050B-234C-3C5F-65DB-B802B3DCC651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4" name="副標題 2">
            <a:extLst>
              <a:ext uri="{FF2B5EF4-FFF2-40B4-BE49-F238E27FC236}">
                <a16:creationId xmlns:a16="http://schemas.microsoft.com/office/drawing/2014/main" id="{4AE7C51F-939E-8643-5294-20A54CA5B8B2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C84AA202-E247-86F2-62C7-FCAFDD2D09E6}"/>
              </a:ext>
            </a:extLst>
          </p:cNvPr>
          <p:cNvGraphicFramePr>
            <a:graphicFrameLocks noGrp="1"/>
          </p:cNvGraphicFramePr>
          <p:nvPr/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6" name="標題 15">
            <a:extLst>
              <a:ext uri="{FF2B5EF4-FFF2-40B4-BE49-F238E27FC236}">
                <a16:creationId xmlns:a16="http://schemas.microsoft.com/office/drawing/2014/main" id="{01ED976B-4B07-6E40-CDFC-CA20A7C7B8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7" name="標題 1">
            <a:extLst>
              <a:ext uri="{FF2B5EF4-FFF2-40B4-BE49-F238E27FC236}">
                <a16:creationId xmlns:a16="http://schemas.microsoft.com/office/drawing/2014/main" id="{92508278-3E32-2ACF-58E6-273679D50AA9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dirty="0"/>
              <a:t>動態迴圈層數堆疊操作</a:t>
            </a:r>
          </a:p>
        </p:txBody>
      </p:sp>
    </p:spTree>
    <p:extLst>
      <p:ext uri="{BB962C8B-B14F-4D97-AF65-F5344CB8AC3E}">
        <p14:creationId xmlns:p14="http://schemas.microsoft.com/office/powerpoint/2010/main" val="20326297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CAE9B669-B742-7215-3D12-C8B99F9E55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E3F0B7-FA48-BD04-F322-7C97519880CF}"/>
              </a:ext>
            </a:extLst>
          </p:cNvPr>
          <p:cNvSpPr txBox="1">
            <a:spLocks/>
          </p:cNvSpPr>
          <p:nvPr/>
        </p:nvSpPr>
        <p:spPr>
          <a:xfrm>
            <a:off x="2663093" y="1644313"/>
            <a:ext cx="6865814" cy="32451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演練結束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謝謝收看</a:t>
            </a:r>
          </a:p>
        </p:txBody>
      </p:sp>
      <p:sp>
        <p:nvSpPr>
          <p:cNvPr id="19" name="投影片編號版面配置區 4">
            <a:extLst>
              <a:ext uri="{FF2B5EF4-FFF2-40B4-BE49-F238E27FC236}">
                <a16:creationId xmlns:a16="http://schemas.microsoft.com/office/drawing/2014/main" id="{2ABAFC55-A434-4A8F-7782-B824D9331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46</a:t>
            </a:fld>
            <a:endParaRPr lang="zh-TW" altLang="en-US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44583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4B239ED8-E831-E931-71AE-2F268C2CB3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9D083D25-2820-66A7-6293-B16CF3957F54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D3F8146-3E29-0415-366A-1414888FB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BD4DE7EF-FD2E-9547-2E4A-FC0E14E1B42D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40A5FC04-8227-4DEC-B1F4-E34A40244A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712507"/>
              </p:ext>
            </p:extLst>
          </p:nvPr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99A875A3-F984-5165-6EF4-871C6B3CF1E3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614B9DF8-D8A2-0DA0-378D-A4C856567C55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E3022820-822C-C7B9-6BDA-C3A5B67E86DA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B2071684-9402-10B3-6CE7-9928BFD909F6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zh-TW" sz="18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45801499-ADAB-0E9B-AAD4-1B43E73E47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413826"/>
              </p:ext>
            </p:extLst>
          </p:nvPr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BFD5DBC4-8BCF-649C-2BCF-19F22F347778}"/>
              </a:ext>
            </a:extLst>
          </p:cNvPr>
          <p:cNvSpPr/>
          <p:nvPr/>
        </p:nvSpPr>
        <p:spPr>
          <a:xfrm>
            <a:off x="118763" y="1651189"/>
            <a:ext cx="1076992" cy="273775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D52C8EFF-98FA-15DA-7298-A9E020C015A3}"/>
              </a:ext>
            </a:extLst>
          </p:cNvPr>
          <p:cNvSpPr/>
          <p:nvPr/>
        </p:nvSpPr>
        <p:spPr>
          <a:xfrm>
            <a:off x="8094786" y="1542514"/>
            <a:ext cx="1055076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BA160E34-0D2C-E940-3EE8-E5F960E966C1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" name="標題 17">
            <a:extLst>
              <a:ext uri="{FF2B5EF4-FFF2-40B4-BE49-F238E27FC236}">
                <a16:creationId xmlns:a16="http://schemas.microsoft.com/office/drawing/2014/main" id="{6D4FE090-0CAA-E77B-93D3-185F6856B4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9" name="標題 1">
            <a:extLst>
              <a:ext uri="{FF2B5EF4-FFF2-40B4-BE49-F238E27FC236}">
                <a16:creationId xmlns:a16="http://schemas.microsoft.com/office/drawing/2014/main" id="{D2449BC5-F3DD-7A2A-34C6-D84CB4A47293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739823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57757776-78B9-7D1D-7849-EABBB9EAF3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17DE9934-073E-FB97-F303-10B4FABB1811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144F9DD-C1AD-A9B3-331F-790BAB125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19BA38A5-7ADD-3828-72C0-ECD7DDE9E0F8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6D7CF510-1D93-F623-A983-B8341CCB4D2E}"/>
              </a:ext>
            </a:extLst>
          </p:cNvPr>
          <p:cNvGraphicFramePr>
            <a:graphicFrameLocks noGrp="1"/>
          </p:cNvGraphicFramePr>
          <p:nvPr/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DA03C22E-15DF-0479-6512-0A024A9ED152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573DBCD0-8B76-3742-6C79-B49899B0C549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FBB0B451-120A-29B3-C386-B01F7EFEB5DF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8A160933-8A6A-D63E-C4CA-0C9847DDDE6D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zh-TW" sz="18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7A43F308-4742-E48A-E097-8275E4253A74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D2CCE42B-E6A0-8BD0-D76D-539493001B83}"/>
              </a:ext>
            </a:extLst>
          </p:cNvPr>
          <p:cNvSpPr/>
          <p:nvPr/>
        </p:nvSpPr>
        <p:spPr>
          <a:xfrm>
            <a:off x="476316" y="1866704"/>
            <a:ext cx="3327821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5DFE5ED0-02E5-86D4-9426-F88F39CF2A71}"/>
              </a:ext>
            </a:extLst>
          </p:cNvPr>
          <p:cNvSpPr/>
          <p:nvPr/>
        </p:nvSpPr>
        <p:spPr>
          <a:xfrm>
            <a:off x="9141581" y="1555772"/>
            <a:ext cx="559265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991DA1FD-58CD-6165-1C72-B89F1B2405F8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6B2C934E-4DF1-DD8D-6465-C684255B73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43715"/>
              </p:ext>
            </p:extLst>
          </p:nvPr>
        </p:nvGraphicFramePr>
        <p:xfrm>
          <a:off x="1459310" y="5260230"/>
          <a:ext cx="99667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675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8" name="標題 17">
            <a:extLst>
              <a:ext uri="{FF2B5EF4-FFF2-40B4-BE49-F238E27FC236}">
                <a16:creationId xmlns:a16="http://schemas.microsoft.com/office/drawing/2014/main" id="{C71D79A3-FC0D-4B68-647F-4094BEB0CD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9" name="標題 1">
            <a:extLst>
              <a:ext uri="{FF2B5EF4-FFF2-40B4-BE49-F238E27FC236}">
                <a16:creationId xmlns:a16="http://schemas.microsoft.com/office/drawing/2014/main" id="{84C92D4A-9CE9-FF79-FC38-654EFDBDB0D2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002944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DA58CF07-2A07-AA9D-9297-F5EE04FDF6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94EF78B9-ED30-FAA8-2F3E-082B6F5F31C5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2D835D8-0B7F-FED4-01AA-3ACE24ADC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EE1CA001-C23A-C133-E1A7-EA6E2D9F154B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AE1085BE-5E6E-E2E2-35CD-BB10BA2A2021}"/>
              </a:ext>
            </a:extLst>
          </p:cNvPr>
          <p:cNvGraphicFramePr>
            <a:graphicFrameLocks noGrp="1"/>
          </p:cNvGraphicFramePr>
          <p:nvPr/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8556A322-378C-2307-E41F-6A51DB00ABF8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BBD536AB-4962-1B25-4418-E072A36E358E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F1E71B3E-A04C-DEAF-1551-551B0FE20B23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8FB0F7EF-C974-695C-C148-7E0CD724ECB9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9B5D2264-C987-BD5D-52D8-85BE08D121E3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78AC2569-FBCD-CF2E-3334-B8D7C03AA111}"/>
              </a:ext>
            </a:extLst>
          </p:cNvPr>
          <p:cNvSpPr/>
          <p:nvPr/>
        </p:nvSpPr>
        <p:spPr>
          <a:xfrm>
            <a:off x="470452" y="2070187"/>
            <a:ext cx="4840101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6625989-675F-E4AD-5C16-77C0167A058E}"/>
              </a:ext>
            </a:extLst>
          </p:cNvPr>
          <p:cNvSpPr/>
          <p:nvPr/>
        </p:nvSpPr>
        <p:spPr>
          <a:xfrm>
            <a:off x="8361996" y="1913325"/>
            <a:ext cx="3642435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671526A7-FD1B-1C5B-8E01-B595AF159F1B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048C14DE-E2A1-DBF5-90E3-88A45D2802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43715"/>
              </p:ext>
            </p:extLst>
          </p:nvPr>
        </p:nvGraphicFramePr>
        <p:xfrm>
          <a:off x="1459310" y="5260230"/>
          <a:ext cx="99667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675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8" name="標題 17">
            <a:extLst>
              <a:ext uri="{FF2B5EF4-FFF2-40B4-BE49-F238E27FC236}">
                <a16:creationId xmlns:a16="http://schemas.microsoft.com/office/drawing/2014/main" id="{FA409173-4967-429A-8A10-D110D5555A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9" name="標題 1">
            <a:extLst>
              <a:ext uri="{FF2B5EF4-FFF2-40B4-BE49-F238E27FC236}">
                <a16:creationId xmlns:a16="http://schemas.microsoft.com/office/drawing/2014/main" id="{757B9261-3DCA-F869-284D-AE6674492561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860430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BFC77D4C-A21C-6C30-F04D-51073F1A48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BAFED95D-9438-5362-A3F3-9135ACD9468A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EF717A8-2659-DF58-3050-F2C570D50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AA42C7AC-2E42-020E-116A-8FA3F426AD10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476689D3-BEFB-BB91-F929-959BAA0BF8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043757"/>
              </p:ext>
            </p:extLst>
          </p:nvPr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3D8A4869-FAD8-EAD2-94E7-3AF6504AA069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3620460B-DC64-398B-DF74-4EF516327D2C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F072A548-1A81-B53D-A8B3-C39E15F05686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11B2C636-411D-DE50-C0CB-E23FDBF08FAE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160CB013-5D68-EEBA-D5D0-7A0A7B2AF1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905642"/>
              </p:ext>
            </p:extLst>
          </p:nvPr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F08AFD83-8C47-9045-EDE4-FA48CB0931F2}"/>
              </a:ext>
            </a:extLst>
          </p:cNvPr>
          <p:cNvSpPr/>
          <p:nvPr/>
        </p:nvSpPr>
        <p:spPr>
          <a:xfrm>
            <a:off x="871414" y="2722061"/>
            <a:ext cx="2176585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5793E70D-1604-A6AD-08C3-B84E6A9BC746}"/>
              </a:ext>
            </a:extLst>
          </p:cNvPr>
          <p:cNvSpPr/>
          <p:nvPr/>
        </p:nvSpPr>
        <p:spPr>
          <a:xfrm>
            <a:off x="9658051" y="1537565"/>
            <a:ext cx="463527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3BD0A888-1578-E75C-3E69-6532B81BFFA4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7C13D1C7-974F-B0B8-3A40-42A3FCF88E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665591"/>
              </p:ext>
            </p:extLst>
          </p:nvPr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7" name="標題 16">
            <a:extLst>
              <a:ext uri="{FF2B5EF4-FFF2-40B4-BE49-F238E27FC236}">
                <a16:creationId xmlns:a16="http://schemas.microsoft.com/office/drawing/2014/main" id="{C43AE0C7-1C24-CC90-F93A-CA59B565A0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91006B7E-1025-5DEC-FFF2-9594E587BE3C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251187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2C9E8A45-3CF8-936E-F95D-2348922B5A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8160BE87-D32D-EACF-5D36-0797623B1F05}"/>
              </a:ext>
            </a:extLst>
          </p:cNvPr>
          <p:cNvSpPr txBox="1"/>
          <p:nvPr/>
        </p:nvSpPr>
        <p:spPr>
          <a:xfrm>
            <a:off x="7688808" y="974136"/>
            <a:ext cx="4402015" cy="156966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  <a:endParaRPr lang="zh-TW" altLang="en-US" sz="12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= 0;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++)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for(int j = 0; j &lt; N;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j++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{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   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 + </a:t>
            </a:r>
            <a:r>
              <a:rPr lang="en-US" altLang="zh-TW" sz="1200" b="0" dirty="0" err="1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j.ToString</a:t>
            </a:r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());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   }</a:t>
            </a:r>
          </a:p>
          <a:p>
            <a:r>
              <a:rPr lang="en-US" altLang="zh-TW" sz="12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A5BA316-E38F-C8B6-225D-4439EE88E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06554" y="6492875"/>
            <a:ext cx="684269" cy="365125"/>
          </a:xfrm>
        </p:spPr>
        <p:txBody>
          <a:bodyPr/>
          <a:lstStyle/>
          <a:p>
            <a:fld id="{AEE9A9AD-7188-4110-8878-42AB966B4DF0}" type="slidenum">
              <a:rPr lang="zh-TW" altLang="en-US" sz="1800" smtClean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fld>
            <a:endParaRPr lang="zh-TW" altLang="en-US" sz="180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74652719-0EE5-5EA6-A1B7-D71BF77FE255}"/>
              </a:ext>
            </a:extLst>
          </p:cNvPr>
          <p:cNvSpPr txBox="1">
            <a:spLocks/>
          </p:cNvSpPr>
          <p:nvPr/>
        </p:nvSpPr>
        <p:spPr>
          <a:xfrm>
            <a:off x="0" y="979437"/>
            <a:ext cx="5375280" cy="3997009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private const int N = 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Stack&lt;int&gt; stack = new Stack&lt;int&gt;();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for(int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=0;i&lt;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N;i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++)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while(true){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string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string.Join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(" ", stack);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Console.WriteLine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(new string(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tp.Reverse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().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ToArray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()));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&gt; 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pl-PL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int u = stack.Pop()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if(u &lt;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(u);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while(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&lt; N) 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stack.Push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zh-TW" altLang="en-US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if (</a:t>
            </a:r>
            <a:r>
              <a:rPr lang="en-US" altLang="zh-TW" sz="1400" dirty="0" err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stack.Count</a:t>
            </a: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== 0)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altLang="zh-TW" sz="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}</a:t>
            </a:r>
            <a:endParaRPr lang="zh-TW" altLang="en-US" sz="1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1E9721A3-8DDC-A305-8DFD-419B1DF13323}"/>
              </a:ext>
            </a:extLst>
          </p:cNvPr>
          <p:cNvGraphicFramePr>
            <a:graphicFrameLocks noGrp="1"/>
          </p:cNvGraphicFramePr>
          <p:nvPr/>
        </p:nvGraphicFramePr>
        <p:xfrm>
          <a:off x="393893" y="5260230"/>
          <a:ext cx="7053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39">
                  <a:extLst>
                    <a:ext uri="{9D8B030D-6E8A-4147-A177-3AD203B41FA5}">
                      <a16:colId xmlns:a16="http://schemas.microsoft.com/office/drawing/2014/main" val="1433135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2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124046"/>
                  </a:ext>
                </a:extLst>
              </a:tr>
            </a:tbl>
          </a:graphicData>
        </a:graphic>
      </p:graphicFrame>
      <p:sp>
        <p:nvSpPr>
          <p:cNvPr id="9" name="副標題 2">
            <a:extLst>
              <a:ext uri="{FF2B5EF4-FFF2-40B4-BE49-F238E27FC236}">
                <a16:creationId xmlns:a16="http://schemas.microsoft.com/office/drawing/2014/main" id="{167ACD8A-C9AC-E9D9-BE28-2E6A2926E36D}"/>
              </a:ext>
            </a:extLst>
          </p:cNvPr>
          <p:cNvSpPr txBox="1">
            <a:spLocks/>
          </p:cNvSpPr>
          <p:nvPr/>
        </p:nvSpPr>
        <p:spPr>
          <a:xfrm>
            <a:off x="5454156" y="2439040"/>
            <a:ext cx="1443469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輸出畫面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1642E27E-57BD-B7EF-86FB-E3413F7CF3EA}"/>
              </a:ext>
            </a:extLst>
          </p:cNvPr>
          <p:cNvSpPr txBox="1">
            <a:spLocks/>
          </p:cNvSpPr>
          <p:nvPr/>
        </p:nvSpPr>
        <p:spPr>
          <a:xfrm>
            <a:off x="-19247" y="627939"/>
            <a:ext cx="1150004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堆疊法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B8CA3CBC-A964-9CF0-EC86-15FD88A64E6E}"/>
              </a:ext>
            </a:extLst>
          </p:cNvPr>
          <p:cNvSpPr txBox="1">
            <a:spLocks/>
          </p:cNvSpPr>
          <p:nvPr/>
        </p:nvSpPr>
        <p:spPr>
          <a:xfrm>
            <a:off x="7642846" y="623948"/>
            <a:ext cx="1628536" cy="35018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傳統迴圈方式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4B49A949-9B1F-6005-4C35-A87141D01396}"/>
              </a:ext>
            </a:extLst>
          </p:cNvPr>
          <p:cNvSpPr txBox="1">
            <a:spLocks/>
          </p:cNvSpPr>
          <p:nvPr/>
        </p:nvSpPr>
        <p:spPr>
          <a:xfrm>
            <a:off x="5514177" y="2833067"/>
            <a:ext cx="2174631" cy="2026148"/>
          </a:xfrm>
          <a:prstGeom prst="rect">
            <a:avLst/>
          </a:prstGeom>
          <a:solidFill>
            <a:schemeClr val="tx1"/>
          </a:solidFill>
          <a:ln w="25400"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4EEBCD7B-E6C7-733C-15C5-6B89F4123598}"/>
              </a:ext>
            </a:extLst>
          </p:cNvPr>
          <p:cNvGraphicFramePr>
            <a:graphicFrameLocks noGrp="1"/>
          </p:cNvGraphicFramePr>
          <p:nvPr/>
        </p:nvGraphicFramePr>
        <p:xfrm>
          <a:off x="9061007" y="2846717"/>
          <a:ext cx="22595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789">
                  <a:extLst>
                    <a:ext uri="{9D8B030D-6E8A-4147-A177-3AD203B41FA5}">
                      <a16:colId xmlns:a16="http://schemas.microsoft.com/office/drawing/2014/main" val="1562572596"/>
                    </a:ext>
                  </a:extLst>
                </a:gridCol>
                <a:gridCol w="1129789">
                  <a:extLst>
                    <a:ext uri="{9D8B030D-6E8A-4147-A177-3AD203B41FA5}">
                      <a16:colId xmlns:a16="http://schemas.microsoft.com/office/drawing/2014/main" val="2600753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j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2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3836"/>
                  </a:ext>
                </a:extLst>
              </a:tr>
            </a:tbl>
          </a:graphicData>
        </a:graphic>
      </p:graphicFrame>
      <p:sp>
        <p:nvSpPr>
          <p:cNvPr id="15" name="矩形 14">
            <a:extLst>
              <a:ext uri="{FF2B5EF4-FFF2-40B4-BE49-F238E27FC236}">
                <a16:creationId xmlns:a16="http://schemas.microsoft.com/office/drawing/2014/main" id="{74F7A5EB-35EA-DCE6-AB5E-EB86700F3943}"/>
              </a:ext>
            </a:extLst>
          </p:cNvPr>
          <p:cNvSpPr/>
          <p:nvPr/>
        </p:nvSpPr>
        <p:spPr>
          <a:xfrm>
            <a:off x="871415" y="2925223"/>
            <a:ext cx="857739" cy="249312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DFCE6FE6-995A-9BF9-A76C-C5E662FD27D5}"/>
              </a:ext>
            </a:extLst>
          </p:cNvPr>
          <p:cNvSpPr/>
          <p:nvPr/>
        </p:nvSpPr>
        <p:spPr>
          <a:xfrm>
            <a:off x="9177405" y="1530926"/>
            <a:ext cx="529303" cy="26314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3B7D4FE6-1C5B-7401-E6E6-3824ED46362E}"/>
              </a:ext>
            </a:extLst>
          </p:cNvPr>
          <p:cNvSpPr txBox="1">
            <a:spLocks/>
          </p:cNvSpPr>
          <p:nvPr/>
        </p:nvSpPr>
        <p:spPr>
          <a:xfrm>
            <a:off x="425418" y="6001910"/>
            <a:ext cx="705339" cy="393028"/>
          </a:xfrm>
          <a:prstGeom prst="rect">
            <a:avLst/>
          </a:prstGeom>
          <a:ln w="254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堆疊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696168EF-44AB-EF1C-C82A-1F043583424A}"/>
              </a:ext>
            </a:extLst>
          </p:cNvPr>
          <p:cNvGraphicFramePr>
            <a:graphicFrameLocks noGrp="1"/>
          </p:cNvGraphicFramePr>
          <p:nvPr/>
        </p:nvGraphicFramePr>
        <p:xfrm>
          <a:off x="1459309" y="5260230"/>
          <a:ext cx="215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799">
                  <a:extLst>
                    <a:ext uri="{9D8B030D-6E8A-4147-A177-3AD203B41FA5}">
                      <a16:colId xmlns:a16="http://schemas.microsoft.com/office/drawing/2014/main" val="1284897890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594459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 err="1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tp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變數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34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7916"/>
                  </a:ext>
                </a:extLst>
              </a:tr>
            </a:tbl>
          </a:graphicData>
        </a:graphic>
      </p:graphicFrame>
      <p:sp>
        <p:nvSpPr>
          <p:cNvPr id="17" name="標題 16">
            <a:extLst>
              <a:ext uri="{FF2B5EF4-FFF2-40B4-BE49-F238E27FC236}">
                <a16:creationId xmlns:a16="http://schemas.microsoft.com/office/drawing/2014/main" id="{A200031C-39A7-CE5B-E90F-BB057F428A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0C26EDF8-1026-88A2-86EF-49415B09973B}"/>
              </a:ext>
            </a:extLst>
          </p:cNvPr>
          <p:cNvSpPr txBox="1">
            <a:spLocks/>
          </p:cNvSpPr>
          <p:nvPr/>
        </p:nvSpPr>
        <p:spPr>
          <a:xfrm>
            <a:off x="4024337" y="126663"/>
            <a:ext cx="4517877" cy="5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/>
              <a:t>動態迴圈層數堆疊操作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231150312"/>
      </p:ext>
    </p:extLst>
  </p:cSld>
  <p:clrMapOvr>
    <a:masterClrMapping/>
  </p:clrMapOvr>
</p:sld>
</file>

<file path=ppt/theme/theme1.xml><?xml version="1.0" encoding="utf-8"?>
<a:theme xmlns:a="http://schemas.openxmlformats.org/drawingml/2006/main" name="基礎">
  <a:themeElements>
    <a:clrScheme name="基礎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基礎</Template>
  <TotalTime>162</TotalTime>
  <Words>9918</Words>
  <Application>Microsoft Office PowerPoint</Application>
  <PresentationFormat>寬螢幕</PresentationFormat>
  <Paragraphs>1905</Paragraphs>
  <Slides>46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46</vt:i4>
      </vt:variant>
    </vt:vector>
  </HeadingPairs>
  <TitlesOfParts>
    <vt:vector size="50" baseType="lpstr">
      <vt:lpstr>標楷體</vt:lpstr>
      <vt:lpstr>Calibri</vt:lpstr>
      <vt:lpstr>Corbel</vt:lpstr>
      <vt:lpstr>基礎</vt:lpstr>
      <vt:lpstr>動態迴圈層數堆疊操作</vt:lpstr>
      <vt:lpstr>PowerPoint 簡報</vt:lpstr>
      <vt:lpstr>動態迴圈層數堆疊操作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動態堆疊操作</dc:title>
  <dc:creator>慶福 漆</dc:creator>
  <cp:lastModifiedBy>慶福 漆</cp:lastModifiedBy>
  <cp:revision>8</cp:revision>
  <dcterms:created xsi:type="dcterms:W3CDTF">2024-03-01T09:38:39Z</dcterms:created>
  <dcterms:modified xsi:type="dcterms:W3CDTF">2024-03-01T16:50:12Z</dcterms:modified>
</cp:coreProperties>
</file>