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9" r:id="rId48"/>
    <p:sldId id="302" r:id="rId49"/>
    <p:sldId id="303" r:id="rId50"/>
    <p:sldId id="304" r:id="rId51"/>
    <p:sldId id="305" r:id="rId52"/>
    <p:sldId id="310" r:id="rId53"/>
    <p:sldId id="306" r:id="rId54"/>
    <p:sldId id="307" r:id="rId55"/>
    <p:sldId id="308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46" autoAdjust="0"/>
  </p:normalViewPr>
  <p:slideViewPr>
    <p:cSldViewPr snapToGrid="0">
      <p:cViewPr varScale="1">
        <p:scale>
          <a:sx n="154" d="100"/>
          <a:sy n="154" d="100"/>
        </p:scale>
        <p:origin x="21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5FC58-3CB3-4C04-AF9B-4DD0A312345C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A92CE-A925-4965-B500-9AC67529CC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0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6F23-8FCE-4861-A8B3-F3919024DD9D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09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3396-233A-4153-BB45-9DF0512054BB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28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CBF5-6F44-41E9-A57D-1E50DA774589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98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B396-DF8B-4142-A21C-84045DF63B63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4736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0606-3DE8-4B6D-88EE-40C70FA35D09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239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60E1-F42F-4347-AB46-9454B5910324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2898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EC7F-B408-465A-8B05-8C91CFE2090C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8695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F108F-3BAA-4007-9C8D-06119F395682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354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8327-E2BA-4B3E-9FE2-6D64CC748F52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713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03AF-EA77-40AF-B740-1CA4189057C1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55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E71B-793B-491B-B32E-C6C8017895CB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90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CC91-0474-4801-BEC3-28792B0FC78B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0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03FF-83B7-41FF-8D74-F400FAA41D37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43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CA9ED-B7BC-4EEB-B47B-73E9C0E31B14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21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E243-76CA-422A-A905-585EEC4AF7E2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46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E7CF-000F-46C1-9663-CE46079F98A5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42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7624-B531-4C94-ADBA-25EBAA4D5283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97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46B6EB-5ECC-40A2-B764-4B24E77801E5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7956669-B100-43BE-A92C-CDE331DB66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638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7F82428E-710D-0364-B06C-7B7E5A14A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5395" y="1188134"/>
            <a:ext cx="8686896" cy="1032803"/>
          </a:xfrm>
        </p:spPr>
        <p:txBody>
          <a:bodyPr anchor="ctr">
            <a:norm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動態迴圈層數遞迴操作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B2511C01-F6D2-44BC-4152-F43AD5398BF9}"/>
              </a:ext>
            </a:extLst>
          </p:cNvPr>
          <p:cNvSpPr txBox="1">
            <a:spLocks/>
          </p:cNvSpPr>
          <p:nvPr/>
        </p:nvSpPr>
        <p:spPr>
          <a:xfrm>
            <a:off x="4454770" y="2045676"/>
            <a:ext cx="2950942" cy="1946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製作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4BC8D175-E166-CA56-257C-1FC130134395}"/>
              </a:ext>
            </a:extLst>
          </p:cNvPr>
          <p:cNvSpPr txBox="1">
            <a:spLocks/>
          </p:cNvSpPr>
          <p:nvPr/>
        </p:nvSpPr>
        <p:spPr>
          <a:xfrm>
            <a:off x="4516657" y="3429000"/>
            <a:ext cx="3015419" cy="82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海青工商資訊科教師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025AA8F-7410-6D90-21B2-DD59CCDA7ABA}"/>
              </a:ext>
            </a:extLst>
          </p:cNvPr>
          <p:cNvSpPr txBox="1">
            <a:spLocks/>
          </p:cNvSpPr>
          <p:nvPr/>
        </p:nvSpPr>
        <p:spPr>
          <a:xfrm>
            <a:off x="4581134" y="3991710"/>
            <a:ext cx="3015419" cy="82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漆家豪</a:t>
            </a:r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B347AC7-E590-1F34-4E77-77E6A4BB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98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148A9A2-62FC-8EB9-1841-6C8097DEB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CAC12013-E185-F71E-E405-BCEAEB08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10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8D1A81C-55AC-FCC8-073D-C31F3CECA805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D6BAB85-75A6-FDA7-F640-BB44541731AE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8942A13A-9256-74EE-34EF-3830370E3C7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96B34A5-5314-5B9D-A39D-9AD91C28483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A9EF85A2-DB8A-3055-B4E1-8BBE1F39706A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09FA838-B283-C51F-0493-880F492054E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DFEA60CF-0A80-BFDC-9B8C-A2FA7763C405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89A85A3-708A-1264-82B6-51983E59D891}"/>
              </a:ext>
            </a:extLst>
          </p:cNvPr>
          <p:cNvSpPr/>
          <p:nvPr/>
        </p:nvSpPr>
        <p:spPr>
          <a:xfrm>
            <a:off x="2297845" y="3150590"/>
            <a:ext cx="644646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94982C5F-A784-4E20-3F7E-AE5BD6DA7FAC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CD85C12-DB33-048A-419A-D38998411A9E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E5B855C7-36CF-FB4B-0D61-F5ED3ADADA7E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F60C87C-9FC5-DF3E-306A-31F24F98E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18636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770DC5B-B387-BCD5-D500-9A82EC958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751373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128238F7-61E0-E93F-2ED4-78D3D8550E5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4331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4240A10-F8B6-1BA2-2F58-1C7923A3F5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2132816-CE19-6C6C-4C06-B1509120D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4C59AD0-5A24-F0B4-4D6D-D02E228E103A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ADD89D25-32F5-3DEF-76EE-5FB52BF63DFE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0A3AABB2-C8D0-7549-0988-07CCA7444DF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79C22103-BA88-0787-D02C-A22E3BD2BA1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67D1266F-A374-7EB5-68DA-542A6DEB8576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3D8CD9C-E350-C8C5-9F2F-CA6A922617E9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5D1F6731-37E7-84F9-13A5-6E3DAB7AB8E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23DA2B3-DF53-66F9-CAAE-6F409568DFA8}"/>
              </a:ext>
            </a:extLst>
          </p:cNvPr>
          <p:cNvSpPr/>
          <p:nvPr/>
        </p:nvSpPr>
        <p:spPr>
          <a:xfrm>
            <a:off x="1300083" y="3407197"/>
            <a:ext cx="364119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1133ADB1-B2AB-7B90-70E9-91AE9CBB30FB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7F501BEC-21F9-E29B-6078-8B14D115FF8F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BC0B4C16-72B0-8BF5-1292-6708C6DBD073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2A3469A-12A9-C60A-D885-F23D24F86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46496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F34D597-50A1-FE48-94FF-F0A058394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85931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48A628E1-CDA2-BE39-94B0-ECBB433B2071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0800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85F28FA-666D-1778-EA22-1CF94D8B9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F4E4328-93D8-7367-6302-E8A49688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69503FF2-6048-2D6C-8378-96586A890F37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E5B0CC2-A543-042A-7139-33E54B64701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CD09388E-247E-E123-EC24-E79EE3721092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C869945-6CF1-9D7A-31AA-98D188AF234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1676C028-6FDB-576C-1677-AB725FB885C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8247EE4-646B-BF17-7566-98740C9219C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C8439ABE-228A-1B8C-CBDA-0F0CCD4E5BD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D476C95-D409-4481-326A-410D93D1EC59}"/>
              </a:ext>
            </a:extLst>
          </p:cNvPr>
          <p:cNvSpPr/>
          <p:nvPr/>
        </p:nvSpPr>
        <p:spPr>
          <a:xfrm>
            <a:off x="1231947" y="2315329"/>
            <a:ext cx="72580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8B7C01FA-F469-52AA-491E-EDF33FD0BB95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B6077FCD-21A3-D330-E2C0-9977177F43E2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30D7C345-9212-D1BC-FF02-5AA771624C1C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DBB60F6-9D9F-424F-1BA5-4A43BD1E9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52155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6CC87A1-45FA-BBFB-CA7F-C3AA38F11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435389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A5A9DEA0-8EA4-8697-9979-ECED3584334D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237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687F740-C987-5DA1-40DC-5F80CD2CB1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83786828-944D-30C6-9EB1-927CB1C90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8CC1A96-1186-F948-9371-623CAEBBCCCC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F84A3F9-99CA-8A8C-F7ED-20A2DB3607F3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CAC1D106-171B-35F7-3E76-C43FE56AEB4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417E045-275A-0CFF-6793-FA5E99080657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D2720C98-A769-AE3F-A14E-15166043F249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4552EEB-9A49-3C22-3619-82E46088F7F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4C9F1B58-435F-58AF-3F13-4196AA5288E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0B647D5-309E-42B2-46DA-3DCE29DABB79}"/>
              </a:ext>
            </a:extLst>
          </p:cNvPr>
          <p:cNvSpPr/>
          <p:nvPr/>
        </p:nvSpPr>
        <p:spPr>
          <a:xfrm>
            <a:off x="1288219" y="2525417"/>
            <a:ext cx="245730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06AA03D3-37F6-09D3-8E10-A9BD982F5D1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D210CD7A-C9CC-ABDC-56F9-976792DBAFAD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B8A1D89F-EBF8-C0F4-F5B6-CC90EFE3F5F2}"/>
              </a:ext>
            </a:extLst>
          </p:cNvPr>
          <p:cNvSpPr/>
          <p:nvPr/>
        </p:nvSpPr>
        <p:spPr>
          <a:xfrm>
            <a:off x="8330856" y="1921353"/>
            <a:ext cx="3679436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FBC70BD-C9CE-A67E-133D-8D14F2E83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13474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F40AB73-8703-92C7-23AE-F9A8B1EAA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17139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78843C91-C5BB-1F9F-1631-0BB73B6E469A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15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AE81053-F6F8-82C7-9DE2-56E165C5D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229B4F9B-4006-85B7-012D-9463304D4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250110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6C54F502-2492-98BB-AE2C-068A30D21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090937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7AB73F08-BF7A-38B2-9A98-AFD47CCB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14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1CCCCFC-5141-882C-1D10-6F95A7FA4365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03A1BFA-DF29-96D3-1985-1E58ED054ED4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D5F10389-3CC4-58C6-89B0-0DEB60095C8B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1120D9F-0EB8-04B9-0B44-4CFE2A48714A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766B76FA-39BE-4978-FA13-BF14AE87D266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418A8AB-F850-A1DD-3CB0-474922C0E9C6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916F1F7-B9A5-9754-3C1D-3E6AACBB92B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C8238B8-B96E-32DA-985F-99C28B436668}"/>
              </a:ext>
            </a:extLst>
          </p:cNvPr>
          <p:cNvSpPr/>
          <p:nvPr/>
        </p:nvSpPr>
        <p:spPr>
          <a:xfrm>
            <a:off x="1263481" y="2732483"/>
            <a:ext cx="717852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6C413382-037B-92DA-53A2-DF5620CFF2A3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D6A6BB1-BD61-9A47-586C-36CDC4FE4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61313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F9F4554A-402F-FCE7-B26A-31962F727540}"/>
              </a:ext>
            </a:extLst>
          </p:cNvPr>
          <p:cNvSpPr/>
          <p:nvPr/>
        </p:nvSpPr>
        <p:spPr>
          <a:xfrm>
            <a:off x="7948661" y="2106171"/>
            <a:ext cx="379390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D959C608-89C6-01A4-ED16-79CD972571CB}"/>
              </a:ext>
            </a:extLst>
          </p:cNvPr>
          <p:cNvCxnSpPr>
            <a:cxnSpLocks/>
          </p:cNvCxnSpPr>
          <p:nvPr/>
        </p:nvCxnSpPr>
        <p:spPr>
          <a:xfrm flipH="1" flipV="1">
            <a:off x="1970284" y="3048000"/>
            <a:ext cx="1494647" cy="2687216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F45CD369-11C7-ABA4-C29C-B3101328F886}"/>
              </a:ext>
            </a:extLst>
          </p:cNvPr>
          <p:cNvCxnSpPr>
            <a:cxnSpLocks/>
          </p:cNvCxnSpPr>
          <p:nvPr/>
        </p:nvCxnSpPr>
        <p:spPr>
          <a:xfrm flipH="1" flipV="1">
            <a:off x="1038808" y="5318449"/>
            <a:ext cx="2320212" cy="559837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7A195C6-0397-AEDE-1DAF-3EB01284A617}"/>
              </a:ext>
            </a:extLst>
          </p:cNvPr>
          <p:cNvSpPr txBox="1"/>
          <p:nvPr/>
        </p:nvSpPr>
        <p:spPr>
          <a:xfrm>
            <a:off x="3448066" y="5822230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注意 </a:t>
            </a:r>
            <a:r>
              <a:rPr lang="en-US" altLang="zh-TW" dirty="0"/>
              <a:t>return (</a:t>
            </a:r>
            <a:r>
              <a:rPr lang="zh-TW" altLang="en-US" dirty="0"/>
              <a:t>返回</a:t>
            </a:r>
            <a:r>
              <a:rPr lang="en-US" altLang="zh-TW" dirty="0"/>
              <a:t>)</a:t>
            </a:r>
            <a:r>
              <a:rPr lang="zh-TW" altLang="en-US" dirty="0"/>
              <a:t>的位址</a:t>
            </a:r>
          </a:p>
        </p:txBody>
      </p:sp>
      <p:sp>
        <p:nvSpPr>
          <p:cNvPr id="33" name="副標題 2">
            <a:extLst>
              <a:ext uri="{FF2B5EF4-FFF2-40B4-BE49-F238E27FC236}">
                <a16:creationId xmlns:a16="http://schemas.microsoft.com/office/drawing/2014/main" id="{F3E2B67F-ADF3-7E55-154D-9710F6B825FD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178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2CCE9DB-D1CF-2B56-24A7-2DAA18452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8472CFF-0256-0534-CFC2-08C8E25C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15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CF29D36-93D4-9F80-53B0-9AEDD286AF7A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AFCC29D9-4C5D-61F6-7006-F2D7BA9400E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00D55E74-6BEB-FD16-B957-D3970FEF159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ACE1F49-77A6-B9F1-01B5-F0274A7692B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3460BF72-423D-F41E-936B-4AB398B2ECDF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A7D3210-CEE6-1F79-007D-AB3574995A88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3B7DC329-80E1-A083-21CE-2F362D55B2C0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6A4F6AD-603F-E36D-985F-94339C72FD73}"/>
              </a:ext>
            </a:extLst>
          </p:cNvPr>
          <p:cNvSpPr/>
          <p:nvPr/>
        </p:nvSpPr>
        <p:spPr>
          <a:xfrm>
            <a:off x="904555" y="3588267"/>
            <a:ext cx="291199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4BE1A3E0-FB85-6BBE-F40C-EEBAFE22EB36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2777E909-D16E-6617-E0DF-E7B5F7357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29303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28B0F4CD-F14B-2C9A-0D55-12967829A9C6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29CF35AB-BED4-BEC7-1E9F-49A4CED79D05}"/>
              </a:ext>
            </a:extLst>
          </p:cNvPr>
          <p:cNvSpPr/>
          <p:nvPr/>
        </p:nvSpPr>
        <p:spPr>
          <a:xfrm>
            <a:off x="9696595" y="1575522"/>
            <a:ext cx="379390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06B2035-D540-4DB4-894A-3F643E86599C}"/>
              </a:ext>
            </a:extLst>
          </p:cNvPr>
          <p:cNvSpPr txBox="1"/>
          <p:nvPr/>
        </p:nvSpPr>
        <p:spPr>
          <a:xfrm>
            <a:off x="3907754" y="6049386"/>
            <a:ext cx="600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遞迴就是一種堆疊操作</a:t>
            </a:r>
            <a:r>
              <a:rPr lang="en-US" altLang="zh-TW" dirty="0"/>
              <a:t>, return </a:t>
            </a:r>
            <a:r>
              <a:rPr lang="zh-TW" altLang="en-US" dirty="0"/>
              <a:t>會從堆疊 </a:t>
            </a:r>
            <a:r>
              <a:rPr lang="en-US" altLang="zh-TW" dirty="0"/>
              <a:t>pop </a:t>
            </a:r>
            <a:r>
              <a:rPr lang="zh-TW" altLang="en-US" dirty="0"/>
              <a:t>返回位址。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8F10374-935F-285D-240F-69B4C61B8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16356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6" name="副標題 2">
            <a:extLst>
              <a:ext uri="{FF2B5EF4-FFF2-40B4-BE49-F238E27FC236}">
                <a16:creationId xmlns:a16="http://schemas.microsoft.com/office/drawing/2014/main" id="{BBC77DE6-18F4-60EE-B900-2C1B51D2E387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E29ECA8F-47E4-B899-5436-56D0F95E109B}"/>
              </a:ext>
            </a:extLst>
          </p:cNvPr>
          <p:cNvCxnSpPr>
            <a:cxnSpLocks/>
          </p:cNvCxnSpPr>
          <p:nvPr/>
        </p:nvCxnSpPr>
        <p:spPr>
          <a:xfrm flipV="1">
            <a:off x="4521762" y="5472414"/>
            <a:ext cx="0" cy="232613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C035CD9F-4249-F802-12E0-BCD5E5B2D7A6}"/>
              </a:ext>
            </a:extLst>
          </p:cNvPr>
          <p:cNvCxnSpPr>
            <a:cxnSpLocks/>
          </p:cNvCxnSpPr>
          <p:nvPr/>
        </p:nvCxnSpPr>
        <p:spPr>
          <a:xfrm flipH="1" flipV="1">
            <a:off x="3065159" y="5330890"/>
            <a:ext cx="792901" cy="429208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884B8FB-D0BB-322A-5C4C-FB5501E0C486}"/>
              </a:ext>
            </a:extLst>
          </p:cNvPr>
          <p:cNvSpPr txBox="1"/>
          <p:nvPr/>
        </p:nvSpPr>
        <p:spPr>
          <a:xfrm>
            <a:off x="3907754" y="5685864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這些區域變數會從堆疊返回當時遞迴呼叫時保留的值。</a:t>
            </a:r>
          </a:p>
        </p:txBody>
      </p:sp>
    </p:spTree>
    <p:extLst>
      <p:ext uri="{BB962C8B-B14F-4D97-AF65-F5344CB8AC3E}">
        <p14:creationId xmlns:p14="http://schemas.microsoft.com/office/powerpoint/2010/main" val="3552603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5E9D35D-02C1-ABD0-916E-B723E79321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70C08F33-ECB4-B911-1C42-35F43CF5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16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1299F8C2-5E92-E26F-A0DB-F90218D8E86D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515266B-6A3D-5ACC-9994-74CB09D26A34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03AA129-A995-CD0A-B24F-5B88583091C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8703BD0A-097E-2608-48D0-38C4746D750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D2600FA9-B8C6-136C-8BD1-2570E97F17CD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54F0725-2D16-8280-5CF6-B27BC7F81361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F5E5EA0-62DE-D66E-8A86-1B02EA51F76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4E65174-04F8-D427-CE55-641A68C7B19B}"/>
              </a:ext>
            </a:extLst>
          </p:cNvPr>
          <p:cNvSpPr/>
          <p:nvPr/>
        </p:nvSpPr>
        <p:spPr>
          <a:xfrm>
            <a:off x="2942491" y="3150590"/>
            <a:ext cx="51581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E4C743BB-7774-288E-BB37-9A23C00FD568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0B3C65CC-6C03-EE6D-08E1-26B6B7A29D94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B74453D4-4A37-58BF-E2C5-9C1390D763D0}"/>
              </a:ext>
            </a:extLst>
          </p:cNvPr>
          <p:cNvSpPr/>
          <p:nvPr/>
        </p:nvSpPr>
        <p:spPr>
          <a:xfrm>
            <a:off x="9696595" y="1575522"/>
            <a:ext cx="379390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D1F1F36-9B12-7D82-EC1A-13D806915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14272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D81E75F-9421-962C-158A-83BE540C6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198328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E7165C0-57AF-527B-21A5-BC6B6495AA23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953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4BDB445-712A-3F7E-F34E-3527E4E21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4DFC013C-29AE-5F68-E2EB-8E6B4D5B4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17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2ADE1E12-9EF8-82D5-E0F0-90DE31632E0C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E279ED8-5D74-7124-8255-8E35790F8EDB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ED673A3B-D372-2E69-7517-4E27287AC2F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DDB95F1-D141-F299-C1E4-CC66DF031407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3A3B5948-7D5A-4ADB-117B-BB76651B361A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B6FF9B4-56D8-7334-78AB-A981100714C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A6BFA5AB-72AB-D924-8399-1B149A56BC1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C7FBCCD-4070-0E05-D868-FCE939E5B490}"/>
              </a:ext>
            </a:extLst>
          </p:cNvPr>
          <p:cNvSpPr/>
          <p:nvPr/>
        </p:nvSpPr>
        <p:spPr>
          <a:xfrm>
            <a:off x="2342448" y="3150590"/>
            <a:ext cx="66292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55E26C9A-C3EA-2035-B53C-37B48294D4ED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B9547A4A-7D72-4941-4351-605EC01AAA4F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954F392F-7947-AD75-0B04-700C90C5836B}"/>
              </a:ext>
            </a:extLst>
          </p:cNvPr>
          <p:cNvSpPr/>
          <p:nvPr/>
        </p:nvSpPr>
        <p:spPr>
          <a:xfrm>
            <a:off x="9174080" y="1569661"/>
            <a:ext cx="55463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C88C9F2-58B1-9345-C089-40670984A1F1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70C4A5E-A4D8-C6E3-4ACB-A9B032AE061E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C647B513-5487-03D0-C7ED-95A8E7258C3D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1182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7B74A6C-9985-F752-C213-E27633309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3B3A3A29-6083-B5C9-2695-C50167F6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18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E33355A-67B1-6DE6-849D-0E093A828E74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7D5D073-FAA4-F886-3F6D-13651BE22588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4ABA8909-481E-AE7D-3785-6A2612840D97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83B1C45-706B-BF3E-AB45-44DC6E9D768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DD898B87-B4CE-0832-EBBA-3E3864655816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F2D3EA6-D212-D66D-5C6D-C035DF1B143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C6F4D4BE-16ED-3E61-6504-98BC5979B267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8742350-1DF0-A1A7-0FE8-CF0CC53B01DA}"/>
              </a:ext>
            </a:extLst>
          </p:cNvPr>
          <p:cNvSpPr/>
          <p:nvPr/>
        </p:nvSpPr>
        <p:spPr>
          <a:xfrm>
            <a:off x="1245604" y="3363344"/>
            <a:ext cx="370404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68BEAB81-7E8F-BB91-9769-5CD71AC33235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CF733BB4-6E65-3B2B-BFFE-076D60B41211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63FFBD38-D2DC-9C4C-F1CF-3A412CDF0CD5}"/>
              </a:ext>
            </a:extLst>
          </p:cNvPr>
          <p:cNvSpPr/>
          <p:nvPr/>
        </p:nvSpPr>
        <p:spPr>
          <a:xfrm>
            <a:off x="9174080" y="1569661"/>
            <a:ext cx="55463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8B0FEE1-36A8-6BC4-1CFD-3975EF7020BF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BE48B86-0DA8-D6F5-0069-7362065FF8EC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69B4C42-BEAB-EC75-CFA5-8A446B07265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0253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0E3D215-CD59-F201-C4C4-CB8ABECCC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4E8BEDA9-1E28-5A33-08EE-C7584E8C7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19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B89F321-478E-CABC-1C7C-09F04E38D96D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DB2CD8E3-41C2-6290-FBAC-0DEE33594C68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80F8B185-A497-BEDF-2FD1-A66EB564A40C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63FE9E6-01B6-D9DD-E562-4C83211D82E7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BBE6B61B-2DFC-33D8-D4B1-50FA31BF6989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CC1E9506-792D-934D-1A1B-64ABD94B1B4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FB3A09B-3419-CE10-C886-7E0B10C959F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0A183E5-8E5E-464B-2EC4-8B496289F764}"/>
              </a:ext>
            </a:extLst>
          </p:cNvPr>
          <p:cNvSpPr/>
          <p:nvPr/>
        </p:nvSpPr>
        <p:spPr>
          <a:xfrm>
            <a:off x="915185" y="2296950"/>
            <a:ext cx="121841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F09E518E-E5E8-737B-8AA7-0A7F545C4407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B185204C-EE83-271D-4745-A54CA2F04A31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EF3F69E4-2326-9184-6ED3-DE31D38D43B8}"/>
              </a:ext>
            </a:extLst>
          </p:cNvPr>
          <p:cNvSpPr/>
          <p:nvPr/>
        </p:nvSpPr>
        <p:spPr>
          <a:xfrm>
            <a:off x="9174080" y="1569661"/>
            <a:ext cx="55463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6F6FF54-E8C0-4CDE-B212-D2EB0DF4F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16881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A1490A8-FC59-8EC6-8ABF-BEDF3BDC9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33647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5CFD7B4-7E26-F905-85A3-ED955B291B52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634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4A67D8B-3801-A2C4-B320-2108BAB32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74544AF2-1C83-9689-E5BF-60391D5AF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A913FCE1-7F7F-369D-A1BF-5022383F6EB0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1B12DE41-4E55-80BC-93A2-F2AD7016727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D3D2C90-323C-7666-F1CD-4473E946F0C9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25EF8562-3993-6A6A-9D5B-8214E9A0CED7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C64E036-219C-EA21-443C-BB66628F4C42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2FBEA237-CCEB-AD28-FC6B-3BD63433345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2567DD55-C013-459F-F624-61F9983E6928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CF3DC5F7-32CA-60C8-F7A5-915851D67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506346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5" name="副標題 2">
            <a:extLst>
              <a:ext uri="{FF2B5EF4-FFF2-40B4-BE49-F238E27FC236}">
                <a16:creationId xmlns:a16="http://schemas.microsoft.com/office/drawing/2014/main" id="{D13A20FA-680C-C92E-B8D8-16DD624A50D4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BA07C417-9E04-C943-0D9C-1CB947D85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404715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BE88B77D-01FF-5DD7-80B7-94C8EE8DF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666258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9" name="副標題 2">
            <a:extLst>
              <a:ext uri="{FF2B5EF4-FFF2-40B4-BE49-F238E27FC236}">
                <a16:creationId xmlns:a16="http://schemas.microsoft.com/office/drawing/2014/main" id="{B4220FA8-A05B-F81B-5B63-71BBD3A54B3E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376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31E494D-EEE6-8678-E891-6E85B4DBD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E95F657-397E-33AE-7FAE-CAA90CB6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20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7B213CEE-5BFB-A6E8-ADC6-54B51DDE10FD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75416618-EB0D-61D5-E268-08E1BEAC4454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23DAF515-0004-A4A0-92CC-DC586430F3E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356B489F-5975-88F8-7869-A79CDBB4F67D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8F0BEFD1-73ED-CDEE-260B-394DD1C3904F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6558453-AAA1-DE42-DEEB-3A7FF04928B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C3BEB41-89E9-A13F-3247-D51CE0762F1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76FCA00-575B-59A9-64A3-9051BC725089}"/>
              </a:ext>
            </a:extLst>
          </p:cNvPr>
          <p:cNvSpPr/>
          <p:nvPr/>
        </p:nvSpPr>
        <p:spPr>
          <a:xfrm>
            <a:off x="1294630" y="2525417"/>
            <a:ext cx="244383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B9B4BF00-3E54-49C8-03CF-D2C7A2000CA0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022B581-E4F9-9AE2-0EB8-7C16E0E03875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C375A1D4-4294-28E9-0DDD-3F3D2353C393}"/>
              </a:ext>
            </a:extLst>
          </p:cNvPr>
          <p:cNvSpPr/>
          <p:nvPr/>
        </p:nvSpPr>
        <p:spPr>
          <a:xfrm>
            <a:off x="8340546" y="1930445"/>
            <a:ext cx="3671062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D3F1965-3F3F-EC92-D851-DEB65E25A459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55A058D-DC24-748B-2680-5BA9C681FB1E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223F203B-EDFF-5D22-6F5F-3F08E59772D1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3576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1EA2AF4-BBD0-6709-1FC5-1AE9F8E99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AC1877F1-7E66-DA46-6D02-B102B80B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21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D6D7691-27C2-F672-528F-902B74261823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5108695-BABE-3C2F-C942-3CB1039FD663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B4F9B57C-9592-052A-8C54-060A8CD0CA94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FF140664-304F-4783-51E5-9F5E71AACCE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EAA71AF2-6C27-4236-E751-474ADAC5EA4F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20DD21F-4B1B-5AA5-65E9-0AFC96365923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25F0A3C-FE5D-19C0-47D0-43B2B62A30EE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7179BBD-77CB-36DD-1C69-5C14A63F764B}"/>
              </a:ext>
            </a:extLst>
          </p:cNvPr>
          <p:cNvSpPr/>
          <p:nvPr/>
        </p:nvSpPr>
        <p:spPr>
          <a:xfrm>
            <a:off x="1300851" y="2732483"/>
            <a:ext cx="714562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83FEC790-2C5C-669A-E204-BE234AF524DB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86E0B04A-B4A1-1A85-7BAC-A09CBDF74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30790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8DB27027-5993-8053-7B05-2E7724B14E84}"/>
              </a:ext>
            </a:extLst>
          </p:cNvPr>
          <p:cNvSpPr/>
          <p:nvPr/>
        </p:nvSpPr>
        <p:spPr>
          <a:xfrm>
            <a:off x="8005794" y="2091971"/>
            <a:ext cx="33577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D7AC162-B199-3AD2-1A8B-9454FAE13662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A17411E-A8C2-32BC-EE32-5DA748A159F0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C8A0A10-1635-D7DC-D215-7D965887380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567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D5295C5-A085-5600-419E-4CA0DD40D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5BC31C4C-540C-03BE-3FF2-A7F40EA56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22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EC4718E-9383-1DF9-F5EB-19A50D45C5EF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20F59BE-1905-A95F-1FF4-17DB80BFB3FF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ABDBF18B-11F4-3288-183A-440DE10BB8DB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55213AA9-74F7-47FE-6885-38DDA0325BEE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5C3739F6-F3B9-8587-22E4-F434D319EF7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E6AD45C-62DC-86AE-0FCA-D8195E13811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C0DAE14A-E7C3-B147-3D05-EB9D791A622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416F18-AEDC-F21A-D40A-FCE0B18B91BC}"/>
              </a:ext>
            </a:extLst>
          </p:cNvPr>
          <p:cNvSpPr/>
          <p:nvPr/>
        </p:nvSpPr>
        <p:spPr>
          <a:xfrm>
            <a:off x="907845" y="3590899"/>
            <a:ext cx="23515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786418B2-CA1E-EB31-AB56-7758B42CF0D9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B357E65-860E-0CD9-4B78-314DF08DC2F1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4BDD61F9-AB77-7D2A-4D7C-A7E87ABA1EFF}"/>
              </a:ext>
            </a:extLst>
          </p:cNvPr>
          <p:cNvSpPr/>
          <p:nvPr/>
        </p:nvSpPr>
        <p:spPr>
          <a:xfrm>
            <a:off x="9679083" y="1544576"/>
            <a:ext cx="33577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2468C9C-A4C3-AF4F-3B4C-F706190EB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9231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98CDF21-FCDB-9782-EC61-7FECAD92C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65006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203B03A-F755-15FF-F708-525B3522A1F9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6297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8AA475E-6BD6-DE6F-508C-5F515271D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16D9BA1-25BB-987B-0450-F4B61DD0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23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5E149787-D256-E23B-E28E-F7046B84A541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241ED5D6-13A2-D31D-2A0C-99E669DE48CB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567AEF21-7D5C-836D-45CC-216538E331FC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38BE477D-E5F7-DAA1-FD72-7883527FCDF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F2749885-B1C7-E374-4D8B-3C1AFF406BCB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246A1C7-21B9-B415-0A3D-622081D0384E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7B12BAC1-EF8B-62ED-17EF-EBFA5238E94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B389534-0F88-FDCE-FF7A-1D3447598DEA}"/>
              </a:ext>
            </a:extLst>
          </p:cNvPr>
          <p:cNvSpPr/>
          <p:nvPr/>
        </p:nvSpPr>
        <p:spPr>
          <a:xfrm>
            <a:off x="2980048" y="3150590"/>
            <a:ext cx="378972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AB199483-F381-7BFE-4329-4D8F298CD540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4BF87FFD-62D3-5EF8-78C1-AFCFAEFFAB85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B33BF78E-3D69-EA39-9C02-B1F89566AD26}"/>
              </a:ext>
            </a:extLst>
          </p:cNvPr>
          <p:cNvSpPr/>
          <p:nvPr/>
        </p:nvSpPr>
        <p:spPr>
          <a:xfrm>
            <a:off x="9679083" y="1544576"/>
            <a:ext cx="33577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1DCC46A-F792-C40B-A862-198F177E7ACF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F802214-BFB0-CC66-9548-EC89D4E48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7062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E5163DEB-FA03-0566-C18D-BC49628093A9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935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9E06FB7-495E-11F6-EEFF-6E2A281EF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4B7F1E88-05E7-3390-DA66-10284FB9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24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34C18FE-3B53-C2A8-C6C0-95DD7771529F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8D1BE21-5B6F-547F-277D-90334F0D5B03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57C01FF-C717-3B19-99B5-2D8D6DF67A7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09BB99C9-6649-A2E9-4606-7DDE5F65097D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27FA2CE-B19D-9FD7-447D-1447238480BD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B95D34B-4A41-CC17-79ED-BDA681ADA37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726E5BF7-C135-0A79-C9B1-DA38E5305D6F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925477A-87CD-B75D-01C4-12DDBF237C3E}"/>
              </a:ext>
            </a:extLst>
          </p:cNvPr>
          <p:cNvSpPr/>
          <p:nvPr/>
        </p:nvSpPr>
        <p:spPr>
          <a:xfrm>
            <a:off x="2358007" y="3150590"/>
            <a:ext cx="64736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97D1D44C-8E96-92F0-41C7-AD6A3CF580A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88834714-E58F-692E-71BB-43AA77DA7B8D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73B29EFF-1B40-4C57-5B27-FE8C43D13C32}"/>
              </a:ext>
            </a:extLst>
          </p:cNvPr>
          <p:cNvSpPr/>
          <p:nvPr/>
        </p:nvSpPr>
        <p:spPr>
          <a:xfrm>
            <a:off x="9103495" y="1559561"/>
            <a:ext cx="600342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DC45646-921A-4D5D-B17F-CD774FE2E134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35C9653-107B-2D2C-31C0-FA5D233E0E25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78815B97-CCD5-B9B1-B429-E6AEE144C1A8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356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8D31EB6-5C13-0361-0421-4C4B0EC13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01C67771-AC3A-DDA7-A2EE-9E15FE12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25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F48591A-55F2-441E-5220-CE64650261D1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234B9C65-E2DC-91F9-E712-809CD64EFD2D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9E79FF5D-3493-8EF0-57B2-9F76EF5E8E5B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702F796-7FBB-9F03-9383-D0245EF6253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82709FBC-8A4B-8BA3-498A-350CC92D312B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9E511CD-3EB9-0DFD-B2F2-15559781C4D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37DCD62A-9177-077F-887A-30C638F9DBE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F26F574-148C-612B-AF76-4816FFDEB512}"/>
              </a:ext>
            </a:extLst>
          </p:cNvPr>
          <p:cNvSpPr/>
          <p:nvPr/>
        </p:nvSpPr>
        <p:spPr>
          <a:xfrm>
            <a:off x="555755" y="3797292"/>
            <a:ext cx="2404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C6EE26B0-318C-CD25-18DE-3B87341E0FD1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78AE2552-A621-9D7D-38A5-792614DCAB73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80425995-D723-2015-090F-8F2932380C28}"/>
              </a:ext>
            </a:extLst>
          </p:cNvPr>
          <p:cNvSpPr/>
          <p:nvPr/>
        </p:nvSpPr>
        <p:spPr>
          <a:xfrm>
            <a:off x="7759350" y="2263947"/>
            <a:ext cx="24577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ABE43F8-C142-B9B0-0601-523B527BF452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171C131-3E3C-AF50-43C3-BDF27E983ADA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D8151719-849E-8D8D-90A8-0F179B07E500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9282CD46-295F-E247-C688-F02EF0005341}"/>
              </a:ext>
            </a:extLst>
          </p:cNvPr>
          <p:cNvCxnSpPr>
            <a:cxnSpLocks/>
          </p:cNvCxnSpPr>
          <p:nvPr/>
        </p:nvCxnSpPr>
        <p:spPr>
          <a:xfrm flipH="1" flipV="1">
            <a:off x="870857" y="4025759"/>
            <a:ext cx="3153480" cy="185149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A426135-A9A0-B440-CA01-E62D64BAD20A}"/>
              </a:ext>
            </a:extLst>
          </p:cNvPr>
          <p:cNvSpPr txBox="1"/>
          <p:nvPr/>
        </p:nvSpPr>
        <p:spPr>
          <a:xfrm>
            <a:off x="4050261" y="5736682"/>
            <a:ext cx="2744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結束程式也是一種 </a:t>
            </a:r>
            <a:r>
              <a:rPr lang="en-US" altLang="zh-TW" dirty="0"/>
              <a:t>return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7450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AD1ABFD-6FFB-6B6F-B17F-B92DDC362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D95ECFC7-A239-BBE2-960C-AFC04E7D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26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5C54268D-9BBD-36BA-F690-29576D3F3B41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39B5A993-C06C-C623-4F87-144B525541EB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81A38FF4-272C-7D87-3531-FA91AA9416DD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288BB1E-AFA9-D7F9-DD13-ADFBDF418664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F02615D-034F-E6B2-671F-8C0B1A4A931D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D0BD1E97-3FFF-BDD2-62B2-F0F57EC9F25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18CD2D4-B1FF-4B12-F3FF-F29F76B609C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DD35907-1D5A-63A8-372C-1E4DCB183A9D}"/>
              </a:ext>
            </a:extLst>
          </p:cNvPr>
          <p:cNvSpPr/>
          <p:nvPr/>
        </p:nvSpPr>
        <p:spPr>
          <a:xfrm>
            <a:off x="902543" y="3600378"/>
            <a:ext cx="2404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209D1857-A3C1-CC6D-5C8A-B373CAD50193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9205F9A-6EC0-244B-A3FE-70235F9CF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00662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F9A1F0ED-68CC-E0AD-246D-F629C9FA22B2}"/>
              </a:ext>
            </a:extLst>
          </p:cNvPr>
          <p:cNvSpPr/>
          <p:nvPr/>
        </p:nvSpPr>
        <p:spPr>
          <a:xfrm>
            <a:off x="9426955" y="1198777"/>
            <a:ext cx="34530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8D77571-5A81-CB01-2E2D-52DC0EB9A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72349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B558D70-B32B-F44F-2603-79946A835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92005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C196005-F0D6-2F05-3BA3-A6D208939088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8463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F8E5DA8-C3DA-1605-C7B5-F2312E47E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21997E50-05C7-8B6A-5F90-BD351084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27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82A27C6D-F3B1-DD64-8177-B44598A1E479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2C4DDD8F-243F-CC83-F92A-54CBA8E6A90A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821AA31D-D937-5F3E-B8AE-0EE602198B5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0592C5FA-D06F-F7B6-84E9-F4B900A4F74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637885E3-7E81-A53C-71CB-4CD0064BA0E6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6A3D336-42D2-9188-6331-45B2F94ABBC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2D8E7DB7-5A9A-154C-55AA-E287B30FCAD2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68D19A1-8700-DCDE-F4FE-B907088F4924}"/>
              </a:ext>
            </a:extLst>
          </p:cNvPr>
          <p:cNvSpPr/>
          <p:nvPr/>
        </p:nvSpPr>
        <p:spPr>
          <a:xfrm>
            <a:off x="2977397" y="3150590"/>
            <a:ext cx="350521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CDFBA834-63D9-6A05-C8CC-668E1B1561D9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B5A4CB29-8C6F-CD36-5D1C-72FE20D209C0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8736093E-9F1A-9C1E-41D4-62EF4498F8FA}"/>
              </a:ext>
            </a:extLst>
          </p:cNvPr>
          <p:cNvSpPr/>
          <p:nvPr/>
        </p:nvSpPr>
        <p:spPr>
          <a:xfrm>
            <a:off x="9426955" y="1198777"/>
            <a:ext cx="34530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54CC9E6-F981-1ACA-96CE-803306B1F3D4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7548695-D97F-4992-97D7-793E92490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48925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16F29A6E-DF3B-EE34-0E5F-DB3910CF3124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5105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84C5B59-B994-381E-0F54-1268B889A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D06D9418-ADCE-BA1F-5870-7286BDD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28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B4EC39C-FE99-A8DA-C2BF-27F8AC0741B4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AFBF3CE-6364-8EE2-9E3B-75BCE913289E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4005A217-C333-5078-B739-F1CA8D6A172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3093C780-9F08-55AD-B15E-C1715708DF27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87BEBD9A-2747-ED0B-92B3-D0E8EF0702B1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2E5F149-69C3-AE4E-C887-25565A3EF48E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C5566DE4-576C-1F3C-E572-0E097F56B6F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BD030D3-6E38-2566-59FF-2EDC00356C35}"/>
              </a:ext>
            </a:extLst>
          </p:cNvPr>
          <p:cNvSpPr/>
          <p:nvPr/>
        </p:nvSpPr>
        <p:spPr>
          <a:xfrm>
            <a:off x="2305593" y="3150590"/>
            <a:ext cx="63689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1F09B0BE-0B25-1EBF-8F56-4E96214DA50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1FA84E48-45ED-18F9-BF9D-673AFD9AD697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4F7FA138-8B05-D854-6A0D-4A5ECA18D81B}"/>
              </a:ext>
            </a:extLst>
          </p:cNvPr>
          <p:cNvSpPr/>
          <p:nvPr/>
        </p:nvSpPr>
        <p:spPr>
          <a:xfrm>
            <a:off x="8848969" y="1210090"/>
            <a:ext cx="599831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6156570-74D6-B86D-DF27-D5777796409A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9F861A1-96E6-6B13-647E-DFE16B2D4617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23B094B-1662-C64D-FB27-2890EBDA94CA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7920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019A190-5CF8-D8FE-8A49-34ED6F433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56DA62E3-707B-449A-8AA0-C3E0A0B35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29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6358035-0B53-8C1B-09BC-432CD36F2BCE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CCB2E360-E913-7088-47EA-ACD66FF459D6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C48BF648-90A3-E516-659E-BEF7542C6FE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5052DAA-59BD-7E65-2EE2-3262F8084ED9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6F6013BD-5269-85EC-75E9-EDD6F547EFD7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51D8F37-F538-16EF-3875-0C9D6DF0FA53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CD9C7C3-5E8D-E87D-FDD9-C849D421924E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5D766D5-C33C-0470-2537-75ECF16D8D66}"/>
              </a:ext>
            </a:extLst>
          </p:cNvPr>
          <p:cNvSpPr/>
          <p:nvPr/>
        </p:nvSpPr>
        <p:spPr>
          <a:xfrm>
            <a:off x="1303957" y="3407197"/>
            <a:ext cx="3678589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5FD72F0D-2BE8-7DBD-B1E3-ABCEBFBC8D57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232BEAA3-8D73-8114-38B5-68A5EA368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88698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95AFC536-33D3-FF8A-2ED3-A0E6EDF44D8F}"/>
              </a:ext>
            </a:extLst>
          </p:cNvPr>
          <p:cNvSpPr/>
          <p:nvPr/>
        </p:nvSpPr>
        <p:spPr>
          <a:xfrm>
            <a:off x="8376218" y="1552479"/>
            <a:ext cx="80510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71CF101-F018-4C7D-377E-8B0839D47BDB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B4C14B4-DC04-9940-7ECF-C62679A7C178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21DAB84-E5E3-ADE8-FA4E-9DF1A0A8A44C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570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2759E32-BF81-472B-3726-29739F924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EBD13BB-575F-F9E2-4285-37A1F79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AA7493A-3CF2-1D33-D741-B005140655B7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D2F29934-8A06-5956-9884-141D7B56CE53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4B9C8188-794D-D3DB-3F79-A29550CDBE86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65DFDD7F-BCAF-A7E6-530A-CCDF42C3969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7D760A7B-23D0-0FF2-5606-E2A092F0361F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DD8F804-5C6C-3D5E-9642-315F6364DE33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C2182929-27F3-A186-C6C2-1AFBA26F3B03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3581F34-F3C9-08DD-2CA9-EDC792D8B8A0}"/>
              </a:ext>
            </a:extLst>
          </p:cNvPr>
          <p:cNvSpPr/>
          <p:nvPr/>
        </p:nvSpPr>
        <p:spPr>
          <a:xfrm>
            <a:off x="465518" y="1445683"/>
            <a:ext cx="210769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CC1A45A3-C853-FC69-47A9-CBDA4A45B96E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28B2777C-41CC-F50C-E351-2A24DA118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78231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56902CE3-E9E6-E5D1-1E9F-E83EA7625533}"/>
              </a:ext>
            </a:extLst>
          </p:cNvPr>
          <p:cNvSpPr/>
          <p:nvPr/>
        </p:nvSpPr>
        <p:spPr>
          <a:xfrm>
            <a:off x="8026903" y="1208591"/>
            <a:ext cx="822066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1547315-DC04-02D3-5016-8224F273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459109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AE71D0A-0C3A-2E7F-872E-2CA498B4A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562020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1A4C2B84-1329-4C09-C846-1F6F3F0E25F5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1808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3E49B33-2C06-3D1B-D03C-056EEFBDB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5902A578-C88D-00AB-41F2-656F0B49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30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D858902-76C7-20AC-9443-226D8DA79CFB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AB9D6446-DE4F-0E46-1E8D-E2D67B734C42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EB118C92-2982-13B7-68EF-6180CD50CB9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5322AF82-86D3-AFEA-E592-FB220C4408E4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84F22078-A41D-09C8-8D15-1171B1F40863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FB80FFB-1044-E152-E1C7-8B55143A35B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995FF974-279A-B2C5-9A80-A6A1367D2BD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38D5971-9680-1724-EF66-4C1708714BD7}"/>
              </a:ext>
            </a:extLst>
          </p:cNvPr>
          <p:cNvSpPr/>
          <p:nvPr/>
        </p:nvSpPr>
        <p:spPr>
          <a:xfrm>
            <a:off x="940640" y="2296950"/>
            <a:ext cx="1174300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D81DB346-8725-ABE2-8609-E2BD9B21CD17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B42B927-338B-DE38-1E05-DFC5898AF0DB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8ACA39BC-0221-0F9C-F375-8FA9E5800C80}"/>
              </a:ext>
            </a:extLst>
          </p:cNvPr>
          <p:cNvSpPr/>
          <p:nvPr/>
        </p:nvSpPr>
        <p:spPr>
          <a:xfrm>
            <a:off x="9143880" y="1569661"/>
            <a:ext cx="5599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68B749F-BCBD-F188-B9ED-D6E9C69FD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15732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696FDD9-FDDE-2EAD-B2A5-FA3FC4DA9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808970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20958F3-7864-06AF-D933-C3C526CA7897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4846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EB960EF-A2E6-CD48-FC1C-286D80E61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8B56051-D402-EE46-E6C3-16B9F7A2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31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DDF9D47-EAED-EDC6-136A-9EE2E32DEAD1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0B37C24-9A3E-E25C-1740-43845ECA47CB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8C4E7F9E-1C88-E320-C12E-4BC3B84F4E77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FF70E6DB-1011-77B5-D07C-BF3D2F30966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5DBC6E15-91A4-5879-FF5F-B42B7E4D28B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DB444E18-5268-2D45-6D23-5EC4D53C20D6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4242C551-82C7-13A6-33CD-39DC79E3148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DC4C8CF-8B2F-EDE2-E95E-616FF52B0C33}"/>
              </a:ext>
            </a:extLst>
          </p:cNvPr>
          <p:cNvSpPr/>
          <p:nvPr/>
        </p:nvSpPr>
        <p:spPr>
          <a:xfrm>
            <a:off x="1394730" y="3150590"/>
            <a:ext cx="86327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997E4A99-2786-7071-8A1D-EA13E10979B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E15DF30-6384-6BF0-66B3-189DEA9427D3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062C873-8C96-F91B-B8B1-2D46504E9446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4E215D4-7E14-A4CD-CCF7-5ED675655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939320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DC7242F-1DA3-88B6-DDB3-AB0FAAFFC9B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0E17674-74B0-D500-3F57-48C75DF976A1}"/>
              </a:ext>
            </a:extLst>
          </p:cNvPr>
          <p:cNvSpPr/>
          <p:nvPr/>
        </p:nvSpPr>
        <p:spPr>
          <a:xfrm>
            <a:off x="9143880" y="1569661"/>
            <a:ext cx="5599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558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A92CA99-5312-93D2-4971-0C3550924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88D4726C-891C-FAC9-8EFD-7AA1B6A4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32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B0FA6AA-9C61-B03D-C08A-D121F666A2F4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9D6961C-9B5C-2E4E-03FD-FB46BBDAA9C8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7DF416F4-F0A6-50D1-54D4-BAC55DB7BD6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65B57D2-DAFF-86DF-9394-56589E4617C2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C99CDC7-86A6-5B7F-CE78-EF847531793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CD0700C1-75C2-1F6D-07B7-2CB6201CA30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CBA4C51-2D09-B666-00E0-807EECA2C3B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B8E21AC-921F-0AB2-8FCB-9CBA18FFD00D}"/>
              </a:ext>
            </a:extLst>
          </p:cNvPr>
          <p:cNvSpPr/>
          <p:nvPr/>
        </p:nvSpPr>
        <p:spPr>
          <a:xfrm>
            <a:off x="2294136" y="3150590"/>
            <a:ext cx="64835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B66D51A7-2F17-B3F9-C860-77E879895ABB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6F00073-BBDD-A750-CF53-4EC06E49402B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A9D80CB-391A-9DF5-4611-6695DF4DDDCF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63878E4-E20B-DCA2-CC6D-7CC4B6887C0A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A1BCED1-489F-0310-DDF0-A76AB76FA1D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077E4A2-EC52-B419-4778-3F2A1F77F07A}"/>
              </a:ext>
            </a:extLst>
          </p:cNvPr>
          <p:cNvSpPr/>
          <p:nvPr/>
        </p:nvSpPr>
        <p:spPr>
          <a:xfrm>
            <a:off x="9143880" y="1569661"/>
            <a:ext cx="5599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228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5415613-6945-D9C1-B827-754B07ACA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CCC01E1-1AA7-FC71-540D-3A54156F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33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EB00648-4CB2-DB34-F5F2-824CCF59B275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36D169B-9077-D7AB-ED77-6C62BB81168E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806E0CEF-92E1-D6A1-E0C1-E8B24D706DD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0106584-5CBD-5289-F727-75BA5CC154E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227D6093-1EB3-EAC0-6D13-CA07CAA41EC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AE8DC16-7B1A-65E2-B9FE-A70F8DF14A5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4A1A9C67-9562-9925-95A8-04991E8DE77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28627C9-0946-DA83-5D22-ED6937205F80}"/>
              </a:ext>
            </a:extLst>
          </p:cNvPr>
          <p:cNvSpPr/>
          <p:nvPr/>
        </p:nvSpPr>
        <p:spPr>
          <a:xfrm>
            <a:off x="1298229" y="3407197"/>
            <a:ext cx="3696759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BB46D8FB-1032-6342-5D78-D8852366537A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97789566-D166-1578-F3BE-4B5C01A76962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62A5089-A97F-2E9C-470D-EA8C7A3BEF72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4069BD1-FF1D-1770-A03C-F9270095FBC5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14E95BD6-1165-D4ED-B720-3EB7D80B2DA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3BB1DC6-2D3F-46CA-FFBF-15141EADEE44}"/>
              </a:ext>
            </a:extLst>
          </p:cNvPr>
          <p:cNvSpPr/>
          <p:nvPr/>
        </p:nvSpPr>
        <p:spPr>
          <a:xfrm>
            <a:off x="9143880" y="1569661"/>
            <a:ext cx="5599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995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14DC5A3-5524-7CEA-2362-DE3DD77B5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4D7C130-5AB6-996A-03A8-0182D3AA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34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295C74DF-99BA-902D-0ECE-32AE7BF3A88F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A4A7491-986C-4C6C-1B58-357F6D61DF0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45D1E64-8A68-F97E-5F50-5E7727F2C9B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8C484DAC-F82D-1D86-F994-CA9A1AC710A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4E0DE8E-AC9D-2836-BDFC-654B030F1F3A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37795DE-39FA-A936-DD2B-7A3CF2A83E06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68652A07-AB05-A53E-57BD-5496FF02D430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314D481-A48E-ECAB-A7B0-3019EBB74A3A}"/>
              </a:ext>
            </a:extLst>
          </p:cNvPr>
          <p:cNvSpPr/>
          <p:nvPr/>
        </p:nvSpPr>
        <p:spPr>
          <a:xfrm>
            <a:off x="922469" y="2315329"/>
            <a:ext cx="1055621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05D8FB6F-A070-D2AF-963F-5CF6E8A0CC3C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0D8835FC-2C8D-6FD4-2BC0-8C9A23245ACE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BB27861-52BA-700D-E1DA-9FC8D11A1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94513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9204403-C50C-DECD-73A2-57F8FD873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39260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BA79954-0E3A-60A0-9C86-55F9543F455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BDE31AE-42A9-1A86-D35C-2E9F6716C0C7}"/>
              </a:ext>
            </a:extLst>
          </p:cNvPr>
          <p:cNvSpPr/>
          <p:nvPr/>
        </p:nvSpPr>
        <p:spPr>
          <a:xfrm>
            <a:off x="9143880" y="1569661"/>
            <a:ext cx="55995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21572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E8D951A-CC60-D344-D83B-AB015B3E8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3F9C4444-FA67-0DCD-C018-BD584D4D1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35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2034A4D-A232-2A08-2D4C-E55F45E43DEF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2B0A42A9-6C53-AD39-B699-C27AA3F733EA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A14468B7-58F4-0FEF-3036-138F9EDE6607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C1D71557-A503-1176-7003-89C3D069F0E7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E08C7027-67D1-34F1-FEE5-5E49F1A9401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ECA433D-9111-EB1E-7916-155091A845A1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534858F-0984-8AB0-B4D1-8B8321628F8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9A04740-F5B2-F668-9750-546D58B4D324}"/>
              </a:ext>
            </a:extLst>
          </p:cNvPr>
          <p:cNvSpPr/>
          <p:nvPr/>
        </p:nvSpPr>
        <p:spPr>
          <a:xfrm>
            <a:off x="1321308" y="2525417"/>
            <a:ext cx="2479361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24B8C213-2402-A156-D69F-E432D4F6D9DA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094066A4-6CE9-9092-277D-BA8B65DF691A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4EB2BED-3C3B-F4F5-F9DB-30ABF86C764A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C8190E7-DE86-606C-15F8-106EDB42CA3A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A650F20-5068-F195-57D5-963A76BB1D8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0A9D166-289F-D7FC-2134-8F96C34F4561}"/>
              </a:ext>
            </a:extLst>
          </p:cNvPr>
          <p:cNvSpPr/>
          <p:nvPr/>
        </p:nvSpPr>
        <p:spPr>
          <a:xfrm>
            <a:off x="8341447" y="1866610"/>
            <a:ext cx="3688822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6282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65CBA5B-51FD-A4C6-C66E-04567C9F9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A2F3073-8E89-5B76-AB01-C77BD943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36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C7A2D32-2CE2-7119-6E84-A38FA3393E93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5E77ED9-78D0-8287-B7F2-B155C9D591C6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09F48F3-ED21-D164-C2E7-FD80F8A44AE4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764D1E8-015B-A7CC-7C9A-F77441E829A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25F56CD0-70BD-B11F-8B04-354403560C31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8610C4B-54E3-6010-E8F3-830137139CBB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155ABEC7-D130-12F5-541D-964350F684C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695344D-91DF-0AA9-CF5C-3ECB263726F9}"/>
              </a:ext>
            </a:extLst>
          </p:cNvPr>
          <p:cNvSpPr/>
          <p:nvPr/>
        </p:nvSpPr>
        <p:spPr>
          <a:xfrm>
            <a:off x="1315089" y="2732483"/>
            <a:ext cx="725206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B0751C73-E0DA-95E2-82FB-EC31E5987BAA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1745F4B-1932-D388-45F9-99DE6B990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398790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3CBA098-4CCA-DB84-4CF7-AACC54351089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6D1946A-D444-D3F3-061F-772D804FEBB9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7ACD2556-A81A-3AF9-A4B1-839B7BC6C618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E01A644-EC88-B582-94A5-DE67DA06C27F}"/>
              </a:ext>
            </a:extLst>
          </p:cNvPr>
          <p:cNvSpPr/>
          <p:nvPr/>
        </p:nvSpPr>
        <p:spPr>
          <a:xfrm>
            <a:off x="8005546" y="2076968"/>
            <a:ext cx="273818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3060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96B7579-EA48-A133-F5C6-722D737F3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28A44B9-BABA-B12C-E301-0EE5FFEC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37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AC7546B-AE07-EA7D-05EE-17D9E4CD24F3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EB79FB7-9E1A-37E3-44E3-1139AA693D0D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E0D17265-015E-DFB5-8157-3FC327FE871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4D69502-B25A-846D-9799-FB0F7FCA79C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6C4A6B44-141E-08F8-1B73-AE15DE5EF14C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A721717-C394-F4F1-9736-C53DF143F9F8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E929B1CE-65FD-F37C-090A-0AA4C6FCD9C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FE5A6F6-A718-5585-813D-054BA8124F7C}"/>
              </a:ext>
            </a:extLst>
          </p:cNvPr>
          <p:cNvSpPr/>
          <p:nvPr/>
        </p:nvSpPr>
        <p:spPr>
          <a:xfrm>
            <a:off x="897201" y="3584679"/>
            <a:ext cx="245799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909A73F1-22E4-62C2-9A40-5502087E7AFD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66AF5A15-C79A-ADAE-6B86-CACB5189CDA4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18F017B-8334-A8FA-7D9C-183DDB5FE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570313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BA14A72-E900-EEAA-B8A3-08DFAE61C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18806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C4324E0-4D49-917E-1CE6-2F589DBAAFE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07A0A15-DB8A-6BF1-2DCF-90EF5FC9A916}"/>
              </a:ext>
            </a:extLst>
          </p:cNvPr>
          <p:cNvSpPr/>
          <p:nvPr/>
        </p:nvSpPr>
        <p:spPr>
          <a:xfrm>
            <a:off x="9734819" y="1509763"/>
            <a:ext cx="273818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616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7034DC2-6DFA-2C5E-55BD-A2237099C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CB72A300-2164-3E3E-D464-2B7C6127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38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4EFB3FC-B52C-3CD4-1DCB-4D6A81DE3CC1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1139D71-938D-32F0-C143-FC9ECF5CA861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C7163E6-BC20-8AAF-423D-D744C80A27F6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F91E0FF-3FFC-B0A7-56D3-01217B1D5D92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4412ED20-ADCE-C7A2-0CA5-A327F66B4188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7FAD7A5-DBD4-C0D0-3EEA-76326FF75101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5B2210E3-25C8-084D-FF7A-6AA4AF66F3A0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740F1C1-68D6-F629-918B-A625A27957A7}"/>
              </a:ext>
            </a:extLst>
          </p:cNvPr>
          <p:cNvSpPr/>
          <p:nvPr/>
        </p:nvSpPr>
        <p:spPr>
          <a:xfrm>
            <a:off x="2974726" y="3150590"/>
            <a:ext cx="427837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69C0BDDE-F424-2E5E-7F50-B742A8BE7CB3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C46CBBB0-64D9-F35F-05DE-840C024204A1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19F9BAB-7E70-19B1-0D59-09B8A88280DE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3A0B1EE-28A4-1DCA-B394-B81939B27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73162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156D802E-756E-0FB1-6DFF-108FAF15E1D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590C3CB-5697-9AA2-82FB-C4C68CCC9604}"/>
              </a:ext>
            </a:extLst>
          </p:cNvPr>
          <p:cNvSpPr/>
          <p:nvPr/>
        </p:nvSpPr>
        <p:spPr>
          <a:xfrm>
            <a:off x="9734819" y="1509763"/>
            <a:ext cx="273818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6089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71535E7-FD97-E695-201E-0AECA11FC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3410B3E2-91ED-6241-EBB4-AC55AE58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39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DFB2685-B76F-BBD1-FF9E-532FAB09EAF2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27BCE895-DEC1-38D4-8D39-80F6E07DA8C6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40E9368-1D4B-BF88-5D98-D9CDF2FA87D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98D0801-6A4C-F00E-70B3-3D0C9FC9BC32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548633FA-67FD-05D0-B011-8EBFED2C03BB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F305033-3F43-FEFF-71D4-AAEC1D2A960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83FA07EA-921B-9463-622F-9A11748EE2D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EDB2101-F175-B71C-66B5-6A1A2D5866A3}"/>
              </a:ext>
            </a:extLst>
          </p:cNvPr>
          <p:cNvSpPr/>
          <p:nvPr/>
        </p:nvSpPr>
        <p:spPr>
          <a:xfrm>
            <a:off x="2327803" y="3150590"/>
            <a:ext cx="677569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B63F1665-2FBD-233B-7BA5-34A3ED283F9B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F3066AB-A22D-A878-1F39-64566B0174E0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93541AB-7F9B-29F8-6B11-DD181F3D2051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9BFA6EE-DEF1-C1DE-2272-858EF6A4E353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19957706-F09F-DDA6-AF2E-55269F8CA703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F44BF67-1EEF-BCA9-7CE5-D20E8310A1EB}"/>
              </a:ext>
            </a:extLst>
          </p:cNvPr>
          <p:cNvSpPr/>
          <p:nvPr/>
        </p:nvSpPr>
        <p:spPr>
          <a:xfrm>
            <a:off x="9134472" y="1528424"/>
            <a:ext cx="594245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15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97FED1F-CCC2-161E-CB39-FD8615BF5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C34A1E54-4AE4-D0D6-DC2A-9900B80A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EE54EE69-F328-691B-43C2-6D4E2B89BCBB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13E90AA-1587-6F01-2F5A-94D2B16064F2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F91B6849-2A81-4694-EC60-33F361BF86E2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F0EA88F-6AEC-C08D-5569-FF6858616E49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652FE119-1564-B034-CAD4-7C6BC0E7FD4B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10EC7F4-D526-DC63-B81B-92C6D9B0EDCC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2361EB17-D5E9-A36C-63FF-1186A1B2C953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3B77D52-519F-88B2-9EE6-AD6989D2CC5E}"/>
              </a:ext>
            </a:extLst>
          </p:cNvPr>
          <p:cNvSpPr/>
          <p:nvPr/>
        </p:nvSpPr>
        <p:spPr>
          <a:xfrm>
            <a:off x="934442" y="2315329"/>
            <a:ext cx="1240190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A6E23F33-4FF5-3338-96B0-38268A956ADF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EE271CC5-A36A-0D5E-C536-F24DC8126642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27E9A2B4-350E-FA74-0EA8-2994694EB8FC}"/>
              </a:ext>
            </a:extLst>
          </p:cNvPr>
          <p:cNvSpPr/>
          <p:nvPr/>
        </p:nvSpPr>
        <p:spPr>
          <a:xfrm>
            <a:off x="8848969" y="1210090"/>
            <a:ext cx="506389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9A00134-2886-EF1C-AFC7-7C94F4AE4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91472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A3E6B05-449D-59EA-8702-17B492C51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05706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sp>
        <p:nvSpPr>
          <p:cNvPr id="6" name="副標題 2">
            <a:extLst>
              <a:ext uri="{FF2B5EF4-FFF2-40B4-BE49-F238E27FC236}">
                <a16:creationId xmlns:a16="http://schemas.microsoft.com/office/drawing/2014/main" id="{D8E2F215-4B20-D197-E146-E6DE87B7DE1E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7670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B6AECB3-1664-9CBF-1525-E5C2209CA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A75677DF-C076-3577-A906-65E4ABFC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40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B1289EE6-D4F3-0D28-CBCD-8A25F9268DE6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6BE7EE3-FF69-DBF6-131F-0721E2873652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28C7A249-08F8-3163-47AC-1659911DEC67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C91C1041-A11E-6EE2-A7BB-0EA5A47A0E08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4F579F0E-BF20-4D08-E6A2-041A71619A9C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7379221-9C36-3270-2C3A-C995E18C6C9A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71A4011E-AF09-2439-EDB5-042C85A7CC6E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88AB8D4-0A39-F6C1-4E6B-A31C7F712D2A}"/>
              </a:ext>
            </a:extLst>
          </p:cNvPr>
          <p:cNvSpPr/>
          <p:nvPr/>
        </p:nvSpPr>
        <p:spPr>
          <a:xfrm>
            <a:off x="1283622" y="3407197"/>
            <a:ext cx="3642941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63611639-B323-2146-C6B3-6E08B6681ED6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C4971AE-444A-04A0-0260-63BFE50FAE2C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28E6838-33CC-1290-9622-CB010CB792B3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C549D20-3AED-96C0-D77C-ABAC7E8CF2D3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DFD208F-671C-9EC3-E9BE-56A549617C85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327A6A2-5758-A53B-2C7C-90AD26DB5B53}"/>
              </a:ext>
            </a:extLst>
          </p:cNvPr>
          <p:cNvSpPr/>
          <p:nvPr/>
        </p:nvSpPr>
        <p:spPr>
          <a:xfrm>
            <a:off x="9134472" y="1528424"/>
            <a:ext cx="594245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050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B548E27-A69D-99CE-9BDD-956A80952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6F541D70-59C9-7CCA-46A5-903B1029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41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8AD26DF0-95C7-5F7B-81CC-F91EBEA5F259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3BC08DC8-5254-BFB8-DC8A-4E8BCCB83CCD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DD9268CC-5F0F-BBEC-8BB5-9B5D76D3AE9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51BC525-507A-CD9D-732B-5282D02198F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DF8B9FA0-B4E1-31C7-9C69-EAE059D92F36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B5D6BD7-3737-3FA7-1670-49E5D908FD9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2ABC0E5-8EA0-0273-8DBE-42EEDEAD38C7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399CD7E-D825-02FF-56A6-620CF96BB62C}"/>
              </a:ext>
            </a:extLst>
          </p:cNvPr>
          <p:cNvSpPr/>
          <p:nvPr/>
        </p:nvSpPr>
        <p:spPr>
          <a:xfrm>
            <a:off x="976288" y="2315329"/>
            <a:ext cx="117597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5D5B5A82-DE38-16FC-3C6A-1FE7629C964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D8C430B-1651-BCE4-8A9F-7F5ED4D32FF6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AE542E8-8432-3ED7-2056-9C8A3D1EF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44389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B1396E3-576E-C48A-886F-0112ABC69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128446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33DEAAC-9666-96E5-3CC9-55EB13A6420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995EA3F-CCA3-9CE6-AE5B-FAC112738DB3}"/>
              </a:ext>
            </a:extLst>
          </p:cNvPr>
          <p:cNvSpPr/>
          <p:nvPr/>
        </p:nvSpPr>
        <p:spPr>
          <a:xfrm>
            <a:off x="9134472" y="1528424"/>
            <a:ext cx="594245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2031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EEEDA51-C8FE-25E7-65DF-8455EC6BE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4E838E04-6DF8-C987-7D1F-16309D48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42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576DE88-10A8-415D-AD8F-4F7B710E8F60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13F947C-F1E3-E315-6F7A-097B5CD709C3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BB18E38F-1B45-BFA9-6423-1FDCE163178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C5B689CC-0A55-ABB6-41AD-22AAABFF9C9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F44A8AC9-414B-6DB2-BC59-F054DD7A3C0C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746C1BF-4D9E-6133-D1EC-653C4AE0ED8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BCC437B2-55F9-9822-4FB5-B5B4247EBBE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E80B56A-7BA5-BC8C-5E9C-C9C25D31B025}"/>
              </a:ext>
            </a:extLst>
          </p:cNvPr>
          <p:cNvSpPr/>
          <p:nvPr/>
        </p:nvSpPr>
        <p:spPr>
          <a:xfrm>
            <a:off x="1274868" y="2525417"/>
            <a:ext cx="2451156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5CCB74D5-4CD1-E9DE-574B-E32DC16473B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0EE4078-02C2-1B80-384D-9349DC03E063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70FD2C7-3489-570E-38A0-9027345ED1F9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5ED6B4E-CFB4-957A-E93E-C09124808B6E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99149741-E07D-784D-31FC-02FDFFDD5CCE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BE332E1-1B66-979A-B75A-AF8CDD864755}"/>
              </a:ext>
            </a:extLst>
          </p:cNvPr>
          <p:cNvSpPr/>
          <p:nvPr/>
        </p:nvSpPr>
        <p:spPr>
          <a:xfrm>
            <a:off x="8338260" y="1864326"/>
            <a:ext cx="3642246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1121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3C076A1-8929-D892-8B87-0E2A2147C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0FB829DD-8653-104B-6229-F167DC3E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43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7453BDB-954B-6E00-AA7B-6B9AF9BB673A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E7A341D8-B761-24C0-DB96-2D311896BC2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6940E2D9-05B7-D344-0667-0BB7B5CD0FFB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DAB6FFB2-5A09-85F1-4731-ABC0C886924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801AFD39-7481-E5D0-58AC-6941143F2F86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958A956-D7BA-1991-0BDE-A3BFCC358CA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18979150-3A8A-9224-ECD6-5852E1F174FD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684FDF2-AE9C-AFEF-8C58-C3E12230C4E6}"/>
              </a:ext>
            </a:extLst>
          </p:cNvPr>
          <p:cNvSpPr/>
          <p:nvPr/>
        </p:nvSpPr>
        <p:spPr>
          <a:xfrm>
            <a:off x="1281088" y="2732483"/>
            <a:ext cx="73432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CD85BDF9-E017-F51D-FD8B-DCBEF31386F6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64D4889B-86FD-4839-B41B-32304AFCE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926127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0EDE3D1-1545-0D20-E04F-1ADDDCE252ED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698FFB0-527A-C2D9-6734-A5F42C22B664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C448619-116F-44C1-F212-76C2E2DD7FE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528B012-0C50-93AB-CCA4-4970C0CF41A2}"/>
              </a:ext>
            </a:extLst>
          </p:cNvPr>
          <p:cNvSpPr/>
          <p:nvPr/>
        </p:nvSpPr>
        <p:spPr>
          <a:xfrm>
            <a:off x="7977508" y="2076968"/>
            <a:ext cx="301856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65414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66813FD-8048-7231-F7D5-9D1A94D4A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B985849-F792-1774-D299-A2C00F4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44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140E301F-3EC7-4090-8784-65C537F30877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3A5DFF47-F2ED-5B44-3EFD-2E740DB9D770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ABDDCB22-8E88-A940-196D-226A1380EE1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04833B2-F20E-3981-E45E-31143445D3B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BBBB65A3-889E-1C74-2C87-9A8723B5FA43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C0057587-6902-A3FB-DD3C-3CAFF9E7174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622C8873-F219-C58B-734E-2EE69BF7E165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4D94E67-F1F3-0EB7-5AD8-BD554D17B70E}"/>
              </a:ext>
            </a:extLst>
          </p:cNvPr>
          <p:cNvSpPr/>
          <p:nvPr/>
        </p:nvSpPr>
        <p:spPr>
          <a:xfrm>
            <a:off x="888083" y="3590900"/>
            <a:ext cx="30623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60BD6D81-BFAC-C8C8-BE2E-4DD2EF0D0AC3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064176EB-44FC-2693-47FC-F94E38CBD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49013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ABE9BCF-5F76-9DD5-95C7-DF38B603E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668859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7B5891D-95FC-1793-5287-64257A4EB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621884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EE411E4-825D-F313-9183-2A28B4EB899A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A73F326-0720-4FD5-6AD8-7B86E608C387}"/>
              </a:ext>
            </a:extLst>
          </p:cNvPr>
          <p:cNvSpPr/>
          <p:nvPr/>
        </p:nvSpPr>
        <p:spPr>
          <a:xfrm>
            <a:off x="7977507" y="2076968"/>
            <a:ext cx="339179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8545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23FF406-B32A-23E4-6BC5-1B5D4B361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C1B8FC04-AD6E-1EA6-B7EF-70F32DC08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45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7872DE84-D49B-8A43-D17A-9F8184CFCBE9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C0EDCA0D-F5C7-0EC3-5EC5-072779C1887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E0413FCD-D923-2E71-E3A0-07B969C11936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62C7B58-5F83-9E9F-94FF-EC5161C158E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0664FEEF-2DE1-9E0F-08BB-38F2EF05A523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2BC1E8F-6B28-EC4B-5B12-9D3526BD009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378FD657-9A73-17D1-015E-85C7B5831A9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448C3C0-1E80-293A-0FA5-3F477E4A1977}"/>
              </a:ext>
            </a:extLst>
          </p:cNvPr>
          <p:cNvSpPr/>
          <p:nvPr/>
        </p:nvSpPr>
        <p:spPr>
          <a:xfrm>
            <a:off x="2942491" y="3172377"/>
            <a:ext cx="491174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1F2A5FD4-9CF8-8796-197C-B33C0804DCA5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A64481C-1217-9FEC-40A7-D3046CB2F80C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EE232F6-DFDB-51D5-1F19-5F111E5E96E7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160910C-26B4-083E-D268-4538EB27F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99438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7F2A2EB-0863-27EF-43AC-9E4EE7C27EFA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9A654DC-C66C-9616-0012-D680BEE07C4D}"/>
              </a:ext>
            </a:extLst>
          </p:cNvPr>
          <p:cNvSpPr/>
          <p:nvPr/>
        </p:nvSpPr>
        <p:spPr>
          <a:xfrm>
            <a:off x="9714424" y="1528424"/>
            <a:ext cx="469120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5046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485311E-1E64-37D3-5E09-94A045119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344C79B5-31B5-4036-D09F-29261E383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46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B4A20D4-ED34-2855-2786-61104EE69FE1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D11A5F6-9A2A-1B57-AC2C-59AA886710FF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ED3C3CF1-2C7B-D687-04E5-8E186D9AAC9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CBA445D0-FDDE-BB64-02B8-CA3B968ED2CE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12D91E7E-FCEB-3912-DA7F-626131DA59EF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441100D-4500-6268-6627-41E46A45CFC1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17265A3C-DD16-A1B4-A176-E75C5E033D9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3BB56BA-BF7D-FC32-BBD7-E9542979A4A6}"/>
              </a:ext>
            </a:extLst>
          </p:cNvPr>
          <p:cNvSpPr/>
          <p:nvPr/>
        </p:nvSpPr>
        <p:spPr>
          <a:xfrm>
            <a:off x="2276907" y="3150590"/>
            <a:ext cx="665584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84FA6EE4-4F69-F802-B4F4-8274EF2B8BF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F099A3D1-64CD-BEEE-BD3F-124EE6B42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89833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B3F2478-902D-1DA2-522F-3FE30FA24BD3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6CCA8F9-8C54-ACB9-57BC-6195FFD024B1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9A414CDE-27CE-D083-57D4-D2A73466CC88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3E896C9-3658-1590-2B8F-6EB40044972E}"/>
              </a:ext>
            </a:extLst>
          </p:cNvPr>
          <p:cNvSpPr/>
          <p:nvPr/>
        </p:nvSpPr>
        <p:spPr>
          <a:xfrm>
            <a:off x="9178044" y="1517131"/>
            <a:ext cx="575555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46775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D768956-C68E-ABA0-61D2-8D0F03C2B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98EFC76F-B18C-0A0A-5282-5CAF9450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47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EFC9BC74-F193-D137-A939-60154F443168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86CBDBD0-A58F-C385-C8DF-5AA2FA3D4554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07124CC0-BB3B-4341-0CC5-63853905A0F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4A440C6-0AB5-FD09-1DA5-D67BC69045F9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604C5162-C668-1CD3-7449-4F1A65154409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E9DD603-8D4E-D8A0-A0C5-C843B589F483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2061EE3D-8BBB-6852-1829-E2DD14971C75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256CBF5-E6D2-D90F-BF0C-B3E82C331BAD}"/>
              </a:ext>
            </a:extLst>
          </p:cNvPr>
          <p:cNvSpPr/>
          <p:nvPr/>
        </p:nvSpPr>
        <p:spPr>
          <a:xfrm>
            <a:off x="810208" y="3585252"/>
            <a:ext cx="332792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D6DE315D-DEE0-1C36-D7A3-25410D5B26A0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8C5A823-8705-EAB2-AD59-A22E609F40DC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7562E50-D083-3342-8B15-55A30594C3F1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15E4B8D-3EC7-C915-C198-D8EA14C925B5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D286665-68E3-870C-5CC1-969A4245DC51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ABF5883-D869-7FBE-9E75-58FE8F3B3A3B}"/>
              </a:ext>
            </a:extLst>
          </p:cNvPr>
          <p:cNvSpPr/>
          <p:nvPr/>
        </p:nvSpPr>
        <p:spPr>
          <a:xfrm>
            <a:off x="7966659" y="2076968"/>
            <a:ext cx="356247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374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00680FD-E7C2-5724-FCDA-9E1D305F9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5C496AD-CEF0-9CBE-7A72-DCEDD3B2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48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FDFF21C-4A23-9A72-E383-7A8A198D25D4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DF0FDBD8-283F-4569-0474-402AB146DE2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70073502-FC8D-57C6-9388-C3FAC6648633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251A891-8EE4-1A69-A52B-17854BAC5398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3A046ED0-FFF3-658D-9AF0-C5CCC18E830B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09436DC-FF38-0C98-855A-FD8CC8B0D1A7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7527CD8F-A9DB-96F9-2EFE-87A651790592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5656F7C-1D36-5FA9-C9F6-4D74E908F489}"/>
              </a:ext>
            </a:extLst>
          </p:cNvPr>
          <p:cNvSpPr/>
          <p:nvPr/>
        </p:nvSpPr>
        <p:spPr>
          <a:xfrm>
            <a:off x="555755" y="3785881"/>
            <a:ext cx="265339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F6C4B832-2EB9-B226-2960-7C496EAE6CF6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A70689F1-3639-3676-4B3D-A6B38AEF8998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4794242-EF3F-EAFF-ABC1-BE2F7D414DDB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FFF8BC7-0FB1-F694-AAFA-30CE1BEC733A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"1"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B9ADC5A-6AC6-C7A8-4729-A358369F638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AC328DC-FEB4-2C7F-44B2-022CCC8B8F5F}"/>
              </a:ext>
            </a:extLst>
          </p:cNvPr>
          <p:cNvSpPr/>
          <p:nvPr/>
        </p:nvSpPr>
        <p:spPr>
          <a:xfrm>
            <a:off x="9401980" y="1150127"/>
            <a:ext cx="420044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584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9EB4A84-3E06-4401-5E4E-15B04DA91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96218151-DA43-C45B-5A6A-F560A310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49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CCF9980-CECF-7E46-0491-10A70A8172D2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CD021BE-1CE5-4A64-4FDC-3421D4D034BD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D2CF3A98-E258-C923-4A76-DCD4F356E781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C3A3B0A2-4FF2-D853-C510-F2BA2500062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97B006DE-D721-D596-020B-39FB5C781010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39C5C47-42D3-EB16-FF4A-7AB0D40849E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618ABCF0-3DF1-E709-578A-3DFE9BACEDC3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5189DFA-D0C5-BE2E-C67E-40C8C4365A08}"/>
              </a:ext>
            </a:extLst>
          </p:cNvPr>
          <p:cNvSpPr/>
          <p:nvPr/>
        </p:nvSpPr>
        <p:spPr>
          <a:xfrm>
            <a:off x="922759" y="3585252"/>
            <a:ext cx="265339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8AE00880-1C06-F4F6-4A3B-37F68A5839BF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1C9599FC-7E4C-FC35-08FD-35F275B3359E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EB61AC3-75D7-FA57-42CD-BDB613D7D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62699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131EC68-0A8C-14E8-1A76-E18A4AA27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576106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ED82229-0CCF-5268-0700-305ADC303EE0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2D3AB71-83DD-667F-B099-5E5A6F6A7A6D}"/>
              </a:ext>
            </a:extLst>
          </p:cNvPr>
          <p:cNvSpPr/>
          <p:nvPr/>
        </p:nvSpPr>
        <p:spPr>
          <a:xfrm>
            <a:off x="8851337" y="1173329"/>
            <a:ext cx="585021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818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E916FC0-6750-3239-D8CC-23D955A0A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1E836F2-E132-4129-BB5B-A0137217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5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CAB402A-3C38-C645-896B-09BDA1A8B09E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42D6DB0-B8FA-99B7-E44B-F26CD284CB46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931D057D-17B1-BA60-D746-1F939172F8B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27767D0-CD37-1603-38F9-19B73563AAB2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0EEBF601-48BD-ACC7-3EA8-D6C2D0AC922A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D5994C6-7E7B-A865-9D0A-DA0D936ABE48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6242B7D6-1EC6-76DD-8CA6-5D449807DEA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02E209C-8DFC-5647-6527-6D92D78F17E9}"/>
              </a:ext>
            </a:extLst>
          </p:cNvPr>
          <p:cNvSpPr/>
          <p:nvPr/>
        </p:nvSpPr>
        <p:spPr>
          <a:xfrm>
            <a:off x="1397504" y="3150590"/>
            <a:ext cx="906081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20D489F5-36C0-A454-56E8-22602AF87211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B5B2C94F-C722-0BFB-7E43-4295475DF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43578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5271E749-4678-D7D8-C7AE-359972C29CDD}"/>
              </a:ext>
            </a:extLst>
          </p:cNvPr>
          <p:cNvSpPr/>
          <p:nvPr/>
        </p:nvSpPr>
        <p:spPr>
          <a:xfrm>
            <a:off x="8342580" y="1569661"/>
            <a:ext cx="772112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8A7C8FD-A127-795E-4EA0-9F7D97743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78760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6F882D8-31A4-5ABB-7AFF-D0AC13156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621454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8AD087C-6AD5-9438-721B-83C710370AB9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50638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C810050-51A6-4C41-9C41-3C5ACD261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96D12A2E-42FF-E9B8-4B7D-E87E4269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50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20A52FFE-46A3-C963-5FD9-84164E38FF58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334140B-37F9-203E-25A0-2773A4308FDD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4358C92F-8F42-E6E3-A9DD-E724DA7804E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B91E49F-09E9-73CD-0BF2-442F20395FD8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003D8623-CA0D-3A85-26F2-1E11A27C5A02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7FBB068-C135-A558-E8EF-0185D824750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A9CDE3A-EEBB-CA92-B965-28FEBF3059D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3CE6DB2-DEE7-75B8-E32D-9B86F3112646}"/>
              </a:ext>
            </a:extLst>
          </p:cNvPr>
          <p:cNvSpPr/>
          <p:nvPr/>
        </p:nvSpPr>
        <p:spPr>
          <a:xfrm>
            <a:off x="2964956" y="3150590"/>
            <a:ext cx="387844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5005FF79-8DE5-59CE-1635-2F86E82AF197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98BF9A4-1BDC-6406-184F-F8112F034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001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CB68404-2389-9516-5C49-0B018611575C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2879D1F-DA48-1631-9307-85F685425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482816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82822F4A-B36D-6AE0-F5AB-CA73EF59454B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1FFEECA-BB9E-90BB-4D83-7E17DF60098C}"/>
              </a:ext>
            </a:extLst>
          </p:cNvPr>
          <p:cNvSpPr/>
          <p:nvPr/>
        </p:nvSpPr>
        <p:spPr>
          <a:xfrm>
            <a:off x="7741131" y="2245704"/>
            <a:ext cx="258314" cy="29809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9862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2842179-9FF3-676B-03BD-0D7007E98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795DBAA0-8D43-54EE-5484-128BD4C1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51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2FCCA25C-2AC5-68EC-C6CB-60642E2C790D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E1CCB78F-E4AD-DC4E-3F0E-91E0A7A46B08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96DBD8FB-FD08-974D-23B0-30871E6E3D9C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3BD79E3-32CA-F323-076E-DC1FFA1A298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36303E05-C128-72C2-505F-29B5E957753E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A694D12-EDCF-7088-54A7-5D8B790D2E0B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9144663D-C87E-9816-111E-08AC5CEBCBE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37D5753-7E1C-A2E4-F6E1-054FC18F7329}"/>
              </a:ext>
            </a:extLst>
          </p:cNvPr>
          <p:cNvSpPr/>
          <p:nvPr/>
        </p:nvSpPr>
        <p:spPr>
          <a:xfrm>
            <a:off x="2299371" y="3125619"/>
            <a:ext cx="643119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CE6A9A5C-6DEC-8843-F8C4-CE57338E4DB4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13A2AFA4-4C34-77E8-C005-957419400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569933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76F710A-DC80-3699-2C31-4B4B1C3DAB0E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7F43D6C-0B50-C847-1EA0-4D0DEA9EEDF8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49EEDB8-7246-7F27-6CED-3B3F5B07ADD0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89596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DB9CA88-2829-B1E1-9E23-D9F5ECC79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E6A93E82-8F42-A94B-206E-C9512AED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52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F7D7BEAE-3891-9FB3-B4C4-914244CFDEA3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9AD2201-31B9-C28A-B3DB-0D1B0613306C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D6648C6D-A93D-9B26-E219-D2B1131E416C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6D9B2D7-AFC9-E60D-6BA0-2F22E5802C7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5BE30525-1EB3-9559-5D27-3FED3AEEEDDD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4E7957D-DA97-073B-42BD-3ED4684AD25E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CFD9DDA3-A5CF-A7D6-1B05-A8F3160CB947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F6F337-5B77-5B4D-A31E-3EB7C11F46CB}"/>
              </a:ext>
            </a:extLst>
          </p:cNvPr>
          <p:cNvSpPr/>
          <p:nvPr/>
        </p:nvSpPr>
        <p:spPr>
          <a:xfrm>
            <a:off x="821441" y="3585252"/>
            <a:ext cx="372878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65ADC818-B32D-E10D-815E-9E46EF70D4A3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4DF71E80-A6E0-D23D-3367-98F3C7854C84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53515A3-722D-64BD-6F80-AA04A896749E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027CB02-9892-7152-B28A-6DCC794C7299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3605256-50A5-91D8-143E-30D553BD3FDF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8756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CEC8A5-7B17-D96E-614D-8FE3C8AD8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DE14777-9B45-F722-CC28-7171FAB5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53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21231D9-09CA-0CD9-ED67-F460F6CFB2C0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C490AA20-3993-3DD5-3B52-1E0C5C79C11A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1F65A5D0-7179-FE2F-ABC4-F49F2BC1137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CF3307AC-725F-33FB-4A66-A3C556284C6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7A96ECA4-F6C0-A7B5-22BC-F7DE14890AB8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BC2D29E-B987-55F7-286A-D7D95102338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4757200D-6FBC-0DCB-34A9-7FB00F79394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085444F-A0DD-F616-46ED-204884C26503}"/>
              </a:ext>
            </a:extLst>
          </p:cNvPr>
          <p:cNvSpPr/>
          <p:nvPr/>
        </p:nvSpPr>
        <p:spPr>
          <a:xfrm>
            <a:off x="555755" y="3785881"/>
            <a:ext cx="240457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17E8400F-D386-33C0-18A1-2DE4485C3CA2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430E9364-E3AF-691C-0FAE-6CB4B8DA3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1854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6950A4F-1589-0943-4FB6-DFFC8073AD9D}"/>
              </a:ext>
            </a:extLst>
          </p:cNvPr>
          <p:cNvGraphicFramePr>
            <a:graphicFrameLocks noGrp="1"/>
          </p:cNvGraphicFramePr>
          <p:nvPr/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7C9A0AE-6B81-5201-1774-A98AC97D9FC4}"/>
              </a:ext>
            </a:extLst>
          </p:cNvPr>
          <p:cNvGraphicFramePr>
            <a:graphicFrameLocks noGrp="1"/>
          </p:cNvGraphicFramePr>
          <p:nvPr/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78CA219-70AA-D748-5ABE-36E011C2B84E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31028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8D1A46A-8465-F1BA-63B6-7FCCC4AF2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4985CBFC-E55B-3451-6C47-C29CD63D8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54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FBD3D06-740C-7A65-8C94-4A71B700495A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05401B2-12AF-44AE-B8FD-04CED3967460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698F2DE3-C1D6-9692-F46F-899FE9A4978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F5A97C1-E2E9-345B-BDB2-2845E4FF457D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95BC2478-08A4-836C-A53B-BA1FCCD029F8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B5E3C20-303B-16C8-FE36-20A195DA1A02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77D3972-F736-4654-2CC6-7715C42A4FC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080B854-1B33-88E5-05BA-D8C26C961269}"/>
              </a:ext>
            </a:extLst>
          </p:cNvPr>
          <p:cNvSpPr/>
          <p:nvPr/>
        </p:nvSpPr>
        <p:spPr>
          <a:xfrm>
            <a:off x="555755" y="1694760"/>
            <a:ext cx="837616" cy="27841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55A521F2-C997-8D53-8665-D78C763578F3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B8F073FB-AFFD-7826-3B7D-ACE7E282B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828131"/>
              </p:ext>
            </p:extLst>
          </p:nvPr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F7CAE62-C3D3-721E-AB05-9833FD48B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79194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E486C92-20C6-6F04-BAEC-0A9B07C72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91919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E73F5AD-E84C-AD07-07EC-0D8C397B8C90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27442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CB7D55F-668E-939E-2EE2-D2BEDF08B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9A12D2-3586-1C0A-CF97-6C89202A3C5E}"/>
              </a:ext>
            </a:extLst>
          </p:cNvPr>
          <p:cNvSpPr txBox="1">
            <a:spLocks/>
          </p:cNvSpPr>
          <p:nvPr/>
        </p:nvSpPr>
        <p:spPr>
          <a:xfrm>
            <a:off x="2663093" y="1644313"/>
            <a:ext cx="6865814" cy="32451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演練結束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謝謝收看</a:t>
            </a:r>
          </a:p>
        </p:txBody>
      </p:sp>
    </p:spTree>
    <p:extLst>
      <p:ext uri="{BB962C8B-B14F-4D97-AF65-F5344CB8AC3E}">
        <p14:creationId xmlns:p14="http://schemas.microsoft.com/office/powerpoint/2010/main" val="362149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5C91487-364E-D151-31C7-864AA71BB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D701D2C-6947-DB97-03A8-0F4478C2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97DF80D-2029-DAB7-5E43-5EA8DEBFD97E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5604AE2-D77B-26CC-ABB5-0DDBD75408C5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128D773D-DA86-DB83-B5C5-007B41C342A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FC718ABA-20C6-04B3-2E4B-11AAF3E7FB7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9ADC116B-6E4F-647D-E17C-D35C676161D1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B2D57CB-9A02-ECB4-E032-F44652D601B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4E93EF7B-B3F1-C8F3-0696-1A30897F3247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AD57BB8-FF3C-EC49-EDDC-5E4BF00428F6}"/>
              </a:ext>
            </a:extLst>
          </p:cNvPr>
          <p:cNvSpPr/>
          <p:nvPr/>
        </p:nvSpPr>
        <p:spPr>
          <a:xfrm>
            <a:off x="2356125" y="3150590"/>
            <a:ext cx="586366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72D4ECD4-E2BC-978B-0AAA-BDB512F08FF0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7A76D6D1-263A-2D3C-ED12-6CEB6BC21E1D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E8EB65B1-8E36-988D-73B0-50BC21400A6F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F0B7333-C2C8-9A20-FDFD-F6D6E17DF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8862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EE8D741-DEC4-B4B9-641E-788B8ED69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926453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0AA5FD08-F403-3E4D-AA11-ED9C0558991E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5353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702629A-D451-1D3B-B8A9-D646DAB15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0863C35-4181-FE3E-2ED2-ADC6CB73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C93870E-0BC4-1E01-B33F-0F7BB4FAB680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C450BB7-4850-EC81-D43A-D08C2FD416F4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70257BEC-86DB-52A6-DDE9-A4634AE9F89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124B65B-A90F-F610-0B68-13BAA626742E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2C8F949-ECD0-8BFD-7B85-E84754B3433F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0570352-9031-06BE-0A71-9B30585BC6E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366DF711-BD54-6CC3-6EEA-503F5F6FC2BE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4CED20-9E3E-BA89-ECF0-C490485C7379}"/>
              </a:ext>
            </a:extLst>
          </p:cNvPr>
          <p:cNvSpPr/>
          <p:nvPr/>
        </p:nvSpPr>
        <p:spPr>
          <a:xfrm>
            <a:off x="1283463" y="3407197"/>
            <a:ext cx="3710568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2B7428A7-5BA4-D2AF-6EC7-54BD6AC7CB46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75435B63-EB57-9269-77C5-91DEB934A045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4CBFBCE4-0E76-E35A-B6F2-8D4C14E5610A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EAA0201-A725-9E51-53C0-DA2DDF24D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3871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F1F59E4-3DA8-A7D8-A20B-82EB64CA4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356027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5BD8BFE6-D431-7F4F-7623-7300E0E64732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011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A97ED80-A3BB-8DE2-9D94-49E2A1A22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E5DBB8E-C022-D1E8-B2A3-0784C115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6D9FF032-26E8-124E-4C9B-0A8D9B50CF75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DFD75BC-4B9D-042B-4B03-7FEC475CA989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2255B70C-AB4D-E340-B7F1-B52DC97B900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C63B7E9-9DB2-AB72-4003-A1FF4CDD2C4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27C9A05-BC0A-D347-DB28-138383909DC7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68A6CE3-6C79-2AC3-AF9F-0CDBBECEA092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E5C601B2-E324-9175-2B1D-B5F52F7FFDF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7C64D4A-5D6A-69C0-CFE2-9C72F9804096}"/>
              </a:ext>
            </a:extLst>
          </p:cNvPr>
          <p:cNvSpPr/>
          <p:nvPr/>
        </p:nvSpPr>
        <p:spPr>
          <a:xfrm>
            <a:off x="908660" y="2315329"/>
            <a:ext cx="113115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7FBCD063-D4A2-15F0-3931-87E6A5FA16E0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52D6070D-E83B-E0C5-22A7-C5F9660D0203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EFD8EB2B-F6F0-C530-C579-FB71D09E44C9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C90B738-2EB8-5731-A8AE-3A3006CCB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77648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276AF9D-FE90-D80F-5305-5DF64FEAD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797445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3FBB3290-EC29-E5A0-6D8F-EAB504D7B976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17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F12C484-01B3-3802-25CA-4CD2FE3FE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4743502-6E35-E64C-B7D0-15E85631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3492" y="6106014"/>
            <a:ext cx="1142245" cy="669925"/>
          </a:xfrm>
        </p:spPr>
        <p:txBody>
          <a:bodyPr/>
          <a:lstStyle/>
          <a:p>
            <a:fld id="{A7956669-B100-43BE-A92C-CDE331DB6632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773FE4AB-0B4D-805C-8AEB-05D9BEF05C73}"/>
              </a:ext>
            </a:extLst>
          </p:cNvPr>
          <p:cNvSpPr txBox="1">
            <a:spLocks/>
          </p:cNvSpPr>
          <p:nvPr/>
        </p:nvSpPr>
        <p:spPr>
          <a:xfrm>
            <a:off x="101177" y="980749"/>
            <a:ext cx="5514177" cy="3089336"/>
          </a:xfrm>
          <a:prstGeom prst="rect">
            <a:avLst/>
          </a:prstGeom>
          <a:ln w="25400">
            <a:solidFill>
              <a:srgbClr val="0000C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  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 string prefix = "";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 dynamicLoop(prefix,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 private static void dynamicLoop(string prefix, int m){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     if (m == N)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         Console.WriteLine(prefix);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         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     for (int j = 0; j &lt; N;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         dynamicLoop(prefix +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(), m+1);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 }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3DCC44F-F691-00B5-A881-5B734ED6D0EE}"/>
              </a:ext>
            </a:extLst>
          </p:cNvPr>
          <p:cNvSpPr txBox="1">
            <a:spLocks/>
          </p:cNvSpPr>
          <p:nvPr/>
        </p:nvSpPr>
        <p:spPr>
          <a:xfrm>
            <a:off x="5655955" y="2496529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908749FC-8CA0-E32C-D26B-E1EF81B22F24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2670D63-C5B2-1DAD-5142-E6949EF190F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25525AFD-9DAA-FD88-2974-25D61BC4D4F5}"/>
              </a:ext>
            </a:extLst>
          </p:cNvPr>
          <p:cNvSpPr txBox="1">
            <a:spLocks/>
          </p:cNvSpPr>
          <p:nvPr/>
        </p:nvSpPr>
        <p:spPr>
          <a:xfrm>
            <a:off x="5707608" y="2850588"/>
            <a:ext cx="2174631" cy="202614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E09A7D9-80C2-81D8-C11F-679495B54EA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i = 0; i &lt; N; i++)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5B9D74D9-9460-9667-727B-13718D7AE88D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4F62A88-6F91-5462-98A0-EB9019AD0A47}"/>
              </a:ext>
            </a:extLst>
          </p:cNvPr>
          <p:cNvSpPr/>
          <p:nvPr/>
        </p:nvSpPr>
        <p:spPr>
          <a:xfrm>
            <a:off x="1383445" y="3150590"/>
            <a:ext cx="902555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副標題 2">
            <a:extLst>
              <a:ext uri="{FF2B5EF4-FFF2-40B4-BE49-F238E27FC236}">
                <a16:creationId xmlns:a16="http://schemas.microsoft.com/office/drawing/2014/main" id="{185BE48E-D664-0936-4045-19499132E930}"/>
              </a:ext>
            </a:extLst>
          </p:cNvPr>
          <p:cNvSpPr txBox="1">
            <a:spLocks/>
          </p:cNvSpPr>
          <p:nvPr/>
        </p:nvSpPr>
        <p:spPr>
          <a:xfrm>
            <a:off x="302324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遞迴呼叫重要參數保留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C0E37F7B-C291-92AB-A4A0-99BACDE9EB2A}"/>
              </a:ext>
            </a:extLst>
          </p:cNvPr>
          <p:cNvGraphicFramePr>
            <a:graphicFrameLocks noGrp="1"/>
          </p:cNvGraphicFramePr>
          <p:nvPr/>
        </p:nvGraphicFramePr>
        <p:xfrm>
          <a:off x="8848969" y="2893984"/>
          <a:ext cx="22000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85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289753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04BFB182-33A1-3E16-2B63-DC186C0D420B}"/>
              </a:ext>
            </a:extLst>
          </p:cNvPr>
          <p:cNvSpPr/>
          <p:nvPr/>
        </p:nvSpPr>
        <p:spPr>
          <a:xfrm>
            <a:off x="9176872" y="1569661"/>
            <a:ext cx="518113" cy="228467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C38C0CE-388B-4945-2E4F-E09D34935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341734"/>
              </p:ext>
            </p:extLst>
          </p:nvPr>
        </p:nvGraphicFramePr>
        <p:xfrm>
          <a:off x="239442" y="4730734"/>
          <a:ext cx="2765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53">
                  <a:extLst>
                    <a:ext uri="{9D8B030D-6E8A-4147-A177-3AD203B41FA5}">
                      <a16:colId xmlns:a16="http://schemas.microsoft.com/office/drawing/2014/main" val="2163987087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284502703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626838725"/>
                    </a:ext>
                  </a:extLst>
                </a:gridCol>
                <a:gridCol w="398585">
                  <a:extLst>
                    <a:ext uri="{9D8B030D-6E8A-4147-A177-3AD203B41FA5}">
                      <a16:colId xmlns:a16="http://schemas.microsoft.com/office/drawing/2014/main" val="1309997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返回位址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0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64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7703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3CBE4B7-A70D-E1BB-616D-79084C816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35044"/>
              </p:ext>
            </p:extLst>
          </p:nvPr>
        </p:nvGraphicFramePr>
        <p:xfrm>
          <a:off x="3157414" y="4730734"/>
          <a:ext cx="24579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771">
                  <a:extLst>
                    <a:ext uri="{9D8B030D-6E8A-4147-A177-3AD203B41FA5}">
                      <a16:colId xmlns:a16="http://schemas.microsoft.com/office/drawing/2014/main" val="3772271627"/>
                    </a:ext>
                  </a:extLst>
                </a:gridCol>
                <a:gridCol w="739855">
                  <a:extLst>
                    <a:ext uri="{9D8B030D-6E8A-4147-A177-3AD203B41FA5}">
                      <a16:colId xmlns:a16="http://schemas.microsoft.com/office/drawing/2014/main" val="2793103865"/>
                    </a:ext>
                  </a:extLst>
                </a:gridCol>
                <a:gridCol w="819313">
                  <a:extLst>
                    <a:ext uri="{9D8B030D-6E8A-4147-A177-3AD203B41FA5}">
                      <a16:colId xmlns:a16="http://schemas.microsoft.com/office/drawing/2014/main" val="3904069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prefix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59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"0"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2209"/>
                  </a:ext>
                </a:extLst>
              </a:tr>
            </a:tbl>
          </a:graphicData>
        </a:graphic>
      </p:graphicFrame>
      <p:sp>
        <p:nvSpPr>
          <p:cNvPr id="7" name="副標題 2">
            <a:extLst>
              <a:ext uri="{FF2B5EF4-FFF2-40B4-BE49-F238E27FC236}">
                <a16:creationId xmlns:a16="http://schemas.microsoft.com/office/drawing/2014/main" id="{234A3C5B-6215-AFEE-E6E2-A165851DFCD9}"/>
              </a:ext>
            </a:extLst>
          </p:cNvPr>
          <p:cNvSpPr txBox="1">
            <a:spLocks/>
          </p:cNvSpPr>
          <p:nvPr/>
        </p:nvSpPr>
        <p:spPr>
          <a:xfrm>
            <a:off x="3097626" y="4336906"/>
            <a:ext cx="2640167" cy="431381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區域變數與參數</a:t>
            </a:r>
            <a:endParaRPr lang="en-US" altLang="zh-TW" sz="18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3779366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101</TotalTime>
  <Words>10124</Words>
  <Application>Microsoft Office PowerPoint</Application>
  <PresentationFormat>寬螢幕</PresentationFormat>
  <Paragraphs>2606</Paragraphs>
  <Slides>55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55</vt:i4>
      </vt:variant>
    </vt:vector>
  </HeadingPairs>
  <TitlesOfParts>
    <vt:vector size="60" baseType="lpstr">
      <vt:lpstr>標楷體</vt:lpstr>
      <vt:lpstr>Calibri</vt:lpstr>
      <vt:lpstr>Century Gothic</vt:lpstr>
      <vt:lpstr>Wingdings 3</vt:lpstr>
      <vt:lpstr>切割線</vt:lpstr>
      <vt:lpstr>動態迴圈層數遞迴操作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動態迴圈層數遞迴操作</dc:title>
  <dc:creator>慶福 漆</dc:creator>
  <cp:lastModifiedBy>慶福 漆</cp:lastModifiedBy>
  <cp:revision>1</cp:revision>
  <dcterms:created xsi:type="dcterms:W3CDTF">2024-03-01T15:28:12Z</dcterms:created>
  <dcterms:modified xsi:type="dcterms:W3CDTF">2024-03-01T17:10:02Z</dcterms:modified>
</cp:coreProperties>
</file>